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1"/>
  </p:sldMasterIdLst>
  <p:notesMasterIdLst>
    <p:notesMasterId r:id="rId40"/>
  </p:notesMasterIdLst>
  <p:sldIdLst>
    <p:sldId id="335" r:id="rId2"/>
    <p:sldId id="3019" r:id="rId3"/>
    <p:sldId id="3041" r:id="rId4"/>
    <p:sldId id="3043" r:id="rId5"/>
    <p:sldId id="3047" r:id="rId6"/>
    <p:sldId id="3046" r:id="rId7"/>
    <p:sldId id="257" r:id="rId8"/>
    <p:sldId id="331" r:id="rId9"/>
    <p:sldId id="3011" r:id="rId10"/>
    <p:sldId id="3008" r:id="rId11"/>
    <p:sldId id="3033" r:id="rId12"/>
    <p:sldId id="3060" r:id="rId13"/>
    <p:sldId id="3058" r:id="rId14"/>
    <p:sldId id="3061" r:id="rId15"/>
    <p:sldId id="3062" r:id="rId16"/>
    <p:sldId id="3028" r:id="rId17"/>
    <p:sldId id="3031" r:id="rId18"/>
    <p:sldId id="3029" r:id="rId19"/>
    <p:sldId id="3030" r:id="rId20"/>
    <p:sldId id="3032" r:id="rId21"/>
    <p:sldId id="261" r:id="rId22"/>
    <p:sldId id="3035" r:id="rId23"/>
    <p:sldId id="449" r:id="rId24"/>
    <p:sldId id="3040" r:id="rId25"/>
    <p:sldId id="3059" r:id="rId26"/>
    <p:sldId id="259" r:id="rId27"/>
    <p:sldId id="264" r:id="rId28"/>
    <p:sldId id="271" r:id="rId29"/>
    <p:sldId id="270" r:id="rId30"/>
    <p:sldId id="269" r:id="rId31"/>
    <p:sldId id="3051" r:id="rId32"/>
    <p:sldId id="3049" r:id="rId33"/>
    <p:sldId id="3052" r:id="rId34"/>
    <p:sldId id="3053" r:id="rId35"/>
    <p:sldId id="3054" r:id="rId36"/>
    <p:sldId id="3055" r:id="rId37"/>
    <p:sldId id="3056" r:id="rId38"/>
    <p:sldId id="3057" r:id="rId39"/>
  </p:sldIdLst>
  <p:sldSz cx="10242550" cy="576103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7" userDrawn="1">
          <p15:clr>
            <a:srgbClr val="A4A3A4"/>
          </p15:clr>
        </p15:guide>
        <p15:guide id="2" pos="3226"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BE00"/>
    <a:srgbClr val="FFDA00"/>
    <a:srgbClr val="2A66A8"/>
    <a:srgbClr val="006FAA"/>
    <a:srgbClr val="CD5723"/>
    <a:srgbClr val="791C85"/>
    <a:srgbClr val="F1937D"/>
    <a:srgbClr val="3E735B"/>
    <a:srgbClr val="297DC4"/>
    <a:srgbClr val="FF3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96247" autoAdjust="0"/>
  </p:normalViewPr>
  <p:slideViewPr>
    <p:cSldViewPr snapToGrid="0" snapToObjects="1">
      <p:cViewPr varScale="1">
        <p:scale>
          <a:sx n="95" d="100"/>
          <a:sy n="95" d="100"/>
        </p:scale>
        <p:origin x="768" y="67"/>
      </p:cViewPr>
      <p:guideLst>
        <p:guide orient="horz" pos="2087"/>
        <p:guide pos="3226"/>
      </p:guideLst>
    </p:cSldViewPr>
  </p:slideViewPr>
  <p:notesTextViewPr>
    <p:cViewPr>
      <p:scale>
        <a:sx n="1" d="1"/>
        <a:sy n="1" d="1"/>
      </p:scale>
      <p:origin x="0" y="0"/>
    </p:cViewPr>
  </p:notesTextViewPr>
  <p:notesViewPr>
    <p:cSldViewPr snapToGrid="0" snapToObjects="1" showGuides="1">
      <p:cViewPr varScale="1">
        <p:scale>
          <a:sx n="81" d="100"/>
          <a:sy n="81" d="100"/>
        </p:scale>
        <p:origin x="3894"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BD17063-1D69-9D43-A4E4-9DD08D92DE1D}" type="datetimeFigureOut">
              <a:rPr lang="de-DE" smtClean="0"/>
              <a:t>07.11.2024</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54B1F96-7641-724F-9C8C-5A5EDA2AB82E}" type="slidenum">
              <a:rPr lang="de-DE" smtClean="0"/>
              <a:t>‹Nr.›</a:t>
            </a:fld>
            <a:endParaRPr lang="de-DE"/>
          </a:p>
        </p:txBody>
      </p:sp>
    </p:spTree>
    <p:extLst>
      <p:ext uri="{BB962C8B-B14F-4D97-AF65-F5344CB8AC3E}">
        <p14:creationId xmlns:p14="http://schemas.microsoft.com/office/powerpoint/2010/main" val="3486798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Herzlich willkommen zum online-Informationsabend  zum Thema Mastertitel und was noch so dazu gehört</a:t>
            </a:r>
          </a:p>
        </p:txBody>
      </p:sp>
      <p:sp>
        <p:nvSpPr>
          <p:cNvPr id="4" name="Foliennummernplatzhalter 3"/>
          <p:cNvSpPr>
            <a:spLocks noGrp="1"/>
          </p:cNvSpPr>
          <p:nvPr>
            <p:ph type="sldNum" sz="quarter" idx="5"/>
          </p:nvPr>
        </p:nvSpPr>
        <p:spPr/>
        <p:txBody>
          <a:bodyPr/>
          <a:lstStyle/>
          <a:p>
            <a:fld id="{D54B1F96-7641-724F-9C8C-5A5EDA2AB82E}" type="slidenum">
              <a:rPr lang="de-DE" smtClean="0"/>
              <a:t>1</a:t>
            </a:fld>
            <a:endParaRPr lang="de-DE"/>
          </a:p>
        </p:txBody>
      </p:sp>
    </p:spTree>
    <p:extLst>
      <p:ext uri="{BB962C8B-B14F-4D97-AF65-F5344CB8AC3E}">
        <p14:creationId xmlns:p14="http://schemas.microsoft.com/office/powerpoint/2010/main" val="3632308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 Grundlagen und Voraussetzungen für die Gestaltung von systemisch-lösungsorientieren Organisationsberatungen, beraterische Haltung</a:t>
            </a:r>
          </a:p>
          <a:p>
            <a:r>
              <a:rPr lang="de-DE" dirty="0"/>
              <a:t>- Der Organisationsentwicklungsprozess von der Auftragsklärung bis zur Evaluation</a:t>
            </a:r>
          </a:p>
          <a:p>
            <a:r>
              <a:rPr lang="de-DE" dirty="0"/>
              <a:t>- Hypothesenmodell als hilfreiches Analyseinstrument für die Prozessgestaltung</a:t>
            </a:r>
          </a:p>
          <a:p>
            <a:r>
              <a:rPr lang="de-DE" dirty="0"/>
              <a:t>- Überblick über die verschiedenen Formate und Modelle der neuen Arbeitswelt wie z.B. </a:t>
            </a:r>
            <a:r>
              <a:rPr lang="de-DE" dirty="0" err="1"/>
              <a:t>Holocracy</a:t>
            </a:r>
            <a:r>
              <a:rPr lang="de-DE" dirty="0"/>
              <a:t>, </a:t>
            </a:r>
            <a:r>
              <a:rPr lang="de-DE" dirty="0" err="1"/>
              <a:t>Soziokratie</a:t>
            </a:r>
            <a:r>
              <a:rPr lang="de-DE" dirty="0"/>
              <a:t>, Theorie U und Kollegiale Führung</a:t>
            </a:r>
          </a:p>
          <a:p>
            <a:r>
              <a:rPr lang="de-DE" dirty="0"/>
              <a:t>- Fallbeispiele aus der Praxis und Verknüpfung mit der Haltung und den Vorgehensmethoden der Prozessberatung </a:t>
            </a:r>
          </a:p>
          <a:p>
            <a:r>
              <a:rPr lang="de-DE" dirty="0"/>
              <a:t>- Erarbeitung eines eigenen Anwendungsbeispiels oder eines konkreten Projektes in der Praxis</a:t>
            </a:r>
          </a:p>
          <a:p>
            <a:r>
              <a:rPr lang="de-DE" dirty="0"/>
              <a:t>- Ideen für systemisch-lösungsorientierte Interventionen in der Umsetzung </a:t>
            </a:r>
          </a:p>
          <a:p>
            <a:r>
              <a:rPr lang="de-DE" dirty="0"/>
              <a:t>- Ergänzung Beratungskonzept, mögliche Anwendungsfelder und Ideen für die Umsetzung am Markt</a:t>
            </a:r>
          </a:p>
          <a:p>
            <a:endParaRPr lang="de-DE" dirty="0"/>
          </a:p>
        </p:txBody>
      </p:sp>
      <p:sp>
        <p:nvSpPr>
          <p:cNvPr id="4" name="Foliennummernplatzhalter 3"/>
          <p:cNvSpPr>
            <a:spLocks noGrp="1"/>
          </p:cNvSpPr>
          <p:nvPr>
            <p:ph type="sldNum" sz="quarter" idx="5"/>
          </p:nvPr>
        </p:nvSpPr>
        <p:spPr/>
        <p:txBody>
          <a:bodyPr/>
          <a:lstStyle/>
          <a:p>
            <a:fld id="{D54B1F96-7641-724F-9C8C-5A5EDA2AB82E}" type="slidenum">
              <a:rPr lang="de-DE" smtClean="0"/>
              <a:t>10</a:t>
            </a:fld>
            <a:endParaRPr lang="de-DE"/>
          </a:p>
        </p:txBody>
      </p:sp>
    </p:spTree>
    <p:extLst>
      <p:ext uri="{BB962C8B-B14F-4D97-AF65-F5344CB8AC3E}">
        <p14:creationId xmlns:p14="http://schemas.microsoft.com/office/powerpoint/2010/main" val="2853402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11</a:t>
            </a:fld>
            <a:endParaRPr lang="de-DE"/>
          </a:p>
        </p:txBody>
      </p:sp>
    </p:spTree>
    <p:extLst>
      <p:ext uri="{BB962C8B-B14F-4D97-AF65-F5344CB8AC3E}">
        <p14:creationId xmlns:p14="http://schemas.microsoft.com/office/powerpoint/2010/main" val="1681956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12</a:t>
            </a:fld>
            <a:endParaRPr lang="de-DE"/>
          </a:p>
        </p:txBody>
      </p:sp>
    </p:spTree>
    <p:extLst>
      <p:ext uri="{BB962C8B-B14F-4D97-AF65-F5344CB8AC3E}">
        <p14:creationId xmlns:p14="http://schemas.microsoft.com/office/powerpoint/2010/main" val="2301260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Titel wird nicht vom Kurszentrum, sondern vom Zentrum für interdisziplinäre Systemtherapie vergeben. Damit ist eine unabhängige Instanz, die sich einerseits mit der Praxis der Systemtherapie, aber auch mit der Forschung befasst und hohe Qualitäts-</a:t>
            </a:r>
            <a:r>
              <a:rPr lang="de-DE" dirty="0" err="1"/>
              <a:t>Massstäbe</a:t>
            </a:r>
            <a:r>
              <a:rPr lang="de-DE" dirty="0"/>
              <a:t> setzt, beauftragt.</a:t>
            </a:r>
            <a:endParaRPr lang="de-CH" dirty="0"/>
          </a:p>
        </p:txBody>
      </p:sp>
      <p:sp>
        <p:nvSpPr>
          <p:cNvPr id="4" name="Foliennummernplatzhalter 3"/>
          <p:cNvSpPr>
            <a:spLocks noGrp="1"/>
          </p:cNvSpPr>
          <p:nvPr>
            <p:ph type="sldNum" sz="quarter" idx="5"/>
          </p:nvPr>
        </p:nvSpPr>
        <p:spPr/>
        <p:txBody>
          <a:bodyPr/>
          <a:lstStyle/>
          <a:p>
            <a:fld id="{D54B1F96-7641-724F-9C8C-5A5EDA2AB82E}" type="slidenum">
              <a:rPr lang="de-DE" smtClean="0"/>
              <a:t>13</a:t>
            </a:fld>
            <a:endParaRPr lang="de-DE"/>
          </a:p>
        </p:txBody>
      </p:sp>
    </p:spTree>
    <p:extLst>
      <p:ext uri="{BB962C8B-B14F-4D97-AF65-F5344CB8AC3E}">
        <p14:creationId xmlns:p14="http://schemas.microsoft.com/office/powerpoint/2010/main" val="1337072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14</a:t>
            </a:fld>
            <a:endParaRPr lang="de-DE"/>
          </a:p>
        </p:txBody>
      </p:sp>
    </p:spTree>
    <p:extLst>
      <p:ext uri="{BB962C8B-B14F-4D97-AF65-F5344CB8AC3E}">
        <p14:creationId xmlns:p14="http://schemas.microsoft.com/office/powerpoint/2010/main" val="3264397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15</a:t>
            </a:fld>
            <a:endParaRPr lang="de-DE"/>
          </a:p>
        </p:txBody>
      </p:sp>
    </p:spTree>
    <p:extLst>
      <p:ext uri="{BB962C8B-B14F-4D97-AF65-F5344CB8AC3E}">
        <p14:creationId xmlns:p14="http://schemas.microsoft.com/office/powerpoint/2010/main" val="1785473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16</a:t>
            </a:fld>
            <a:endParaRPr lang="de-DE"/>
          </a:p>
        </p:txBody>
      </p:sp>
    </p:spTree>
    <p:extLst>
      <p:ext uri="{BB962C8B-B14F-4D97-AF65-F5344CB8AC3E}">
        <p14:creationId xmlns:p14="http://schemas.microsoft.com/office/powerpoint/2010/main" val="1447391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17</a:t>
            </a:fld>
            <a:endParaRPr lang="de-DE"/>
          </a:p>
        </p:txBody>
      </p:sp>
    </p:spTree>
    <p:extLst>
      <p:ext uri="{BB962C8B-B14F-4D97-AF65-F5344CB8AC3E}">
        <p14:creationId xmlns:p14="http://schemas.microsoft.com/office/powerpoint/2010/main" val="184353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18</a:t>
            </a:fld>
            <a:endParaRPr lang="de-DE"/>
          </a:p>
        </p:txBody>
      </p:sp>
    </p:spTree>
    <p:extLst>
      <p:ext uri="{BB962C8B-B14F-4D97-AF65-F5344CB8AC3E}">
        <p14:creationId xmlns:p14="http://schemas.microsoft.com/office/powerpoint/2010/main" val="3062326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19</a:t>
            </a:fld>
            <a:endParaRPr lang="de-DE"/>
          </a:p>
        </p:txBody>
      </p:sp>
    </p:spTree>
    <p:extLst>
      <p:ext uri="{BB962C8B-B14F-4D97-AF65-F5344CB8AC3E}">
        <p14:creationId xmlns:p14="http://schemas.microsoft.com/office/powerpoint/2010/main" val="1252588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Wir möchten Euch die Abschlüsse, die man am Kurszentrum machen kann, zeigen. Und wo diese anerkannt werden. Dann noch ein kurzer Exkurs zum Thema Bundessubventionen.</a:t>
            </a:r>
          </a:p>
          <a:p>
            <a:r>
              <a:rPr lang="de-CH" dirty="0"/>
              <a:t>Es wird dann eine Fragerunde geben. Bei der habt Ihr die Möglichkeit, die Fragen mündlich stellen oder auch in den Chat schreiben.. </a:t>
            </a:r>
          </a:p>
        </p:txBody>
      </p:sp>
      <p:sp>
        <p:nvSpPr>
          <p:cNvPr id="4" name="Foliennummernplatzhalter 3"/>
          <p:cNvSpPr>
            <a:spLocks noGrp="1"/>
          </p:cNvSpPr>
          <p:nvPr>
            <p:ph type="sldNum" sz="quarter" idx="5"/>
          </p:nvPr>
        </p:nvSpPr>
        <p:spPr/>
        <p:txBody>
          <a:bodyPr/>
          <a:lstStyle/>
          <a:p>
            <a:fld id="{D54B1F96-7641-724F-9C8C-5A5EDA2AB82E}" type="slidenum">
              <a:rPr lang="de-DE" smtClean="0"/>
              <a:t>2</a:t>
            </a:fld>
            <a:endParaRPr lang="de-DE"/>
          </a:p>
        </p:txBody>
      </p:sp>
    </p:spTree>
    <p:extLst>
      <p:ext uri="{BB962C8B-B14F-4D97-AF65-F5344CB8AC3E}">
        <p14:creationId xmlns:p14="http://schemas.microsoft.com/office/powerpoint/2010/main" val="2516188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20</a:t>
            </a:fld>
            <a:endParaRPr lang="de-DE"/>
          </a:p>
        </p:txBody>
      </p:sp>
    </p:spTree>
    <p:extLst>
      <p:ext uri="{BB962C8B-B14F-4D97-AF65-F5344CB8AC3E}">
        <p14:creationId xmlns:p14="http://schemas.microsoft.com/office/powerpoint/2010/main" val="3663249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Wollte man einen Zusatztitel </a:t>
            </a:r>
            <a:r>
              <a:rPr lang="de-CH" dirty="0" err="1"/>
              <a:t>beanttragen</a:t>
            </a:r>
            <a:r>
              <a:rPr lang="de-CH" dirty="0"/>
              <a:t>, brauchte es eine formatspezifische Weiterbildung von 100-120 Präsenzstunden</a:t>
            </a:r>
          </a:p>
        </p:txBody>
      </p:sp>
      <p:sp>
        <p:nvSpPr>
          <p:cNvPr id="4" name="Foliennummernplatzhalter 3"/>
          <p:cNvSpPr>
            <a:spLocks noGrp="1"/>
          </p:cNvSpPr>
          <p:nvPr>
            <p:ph type="sldNum" sz="quarter" idx="5"/>
          </p:nvPr>
        </p:nvSpPr>
        <p:spPr/>
        <p:txBody>
          <a:bodyPr/>
          <a:lstStyle/>
          <a:p>
            <a:fld id="{D54B1F96-7641-724F-9C8C-5A5EDA2AB82E}" type="slidenum">
              <a:rPr lang="de-DE" smtClean="0"/>
              <a:t>21</a:t>
            </a:fld>
            <a:endParaRPr lang="de-DE"/>
          </a:p>
        </p:txBody>
      </p:sp>
    </p:spTree>
    <p:extLst>
      <p:ext uri="{BB962C8B-B14F-4D97-AF65-F5344CB8AC3E}">
        <p14:creationId xmlns:p14="http://schemas.microsoft.com/office/powerpoint/2010/main" val="1539129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54B1F96-7641-724F-9C8C-5A5EDA2AB82E}" type="slidenum">
              <a:rPr lang="de-DE" smtClean="0"/>
              <a:t>22</a:t>
            </a:fld>
            <a:endParaRPr lang="de-DE"/>
          </a:p>
        </p:txBody>
      </p:sp>
    </p:spTree>
    <p:extLst>
      <p:ext uri="{BB962C8B-B14F-4D97-AF65-F5344CB8AC3E}">
        <p14:creationId xmlns:p14="http://schemas.microsoft.com/office/powerpoint/2010/main" val="737651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muss ich machen, wenn ich Mitglied bin?</a:t>
            </a:r>
          </a:p>
        </p:txBody>
      </p:sp>
      <p:sp>
        <p:nvSpPr>
          <p:cNvPr id="4" name="Foliennummernplatzhalter 3"/>
          <p:cNvSpPr>
            <a:spLocks noGrp="1"/>
          </p:cNvSpPr>
          <p:nvPr>
            <p:ph type="sldNum" sz="quarter" idx="10"/>
          </p:nvPr>
        </p:nvSpPr>
        <p:spPr/>
        <p:txBody>
          <a:bodyPr/>
          <a:lstStyle/>
          <a:p>
            <a:fld id="{7632BE17-F7CD-446D-9353-12900A329BDC}" type="slidenum">
              <a:rPr lang="de-CH" smtClean="0"/>
              <a:pPr/>
              <a:t>23</a:t>
            </a:fld>
            <a:endParaRPr lang="de-CH"/>
          </a:p>
        </p:txBody>
      </p:sp>
    </p:spTree>
    <p:extLst>
      <p:ext uri="{BB962C8B-B14F-4D97-AF65-F5344CB8AC3E}">
        <p14:creationId xmlns:p14="http://schemas.microsoft.com/office/powerpoint/2010/main" val="3163250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24</a:t>
            </a:fld>
            <a:endParaRPr lang="de-CH"/>
          </a:p>
        </p:txBody>
      </p:sp>
    </p:spTree>
    <p:extLst>
      <p:ext uri="{BB962C8B-B14F-4D97-AF65-F5344CB8AC3E}">
        <p14:creationId xmlns:p14="http://schemas.microsoft.com/office/powerpoint/2010/main" val="1706489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engagieren uns in verschiedenen Themenbereichen, die ihr hier abgebildet sehen könnt.</a:t>
            </a:r>
            <a:r>
              <a:rPr lang="de-DE" baseline="0" dirty="0"/>
              <a:t> </a:t>
            </a:r>
            <a:endParaRPr lang="de-DE" dirty="0"/>
          </a:p>
        </p:txBody>
      </p:sp>
      <p:sp>
        <p:nvSpPr>
          <p:cNvPr id="4" name="Foliennummernplatzhalter 3"/>
          <p:cNvSpPr>
            <a:spLocks noGrp="1"/>
          </p:cNvSpPr>
          <p:nvPr>
            <p:ph type="sldNum" sz="quarter" idx="10"/>
          </p:nvPr>
        </p:nvSpPr>
        <p:spPr/>
        <p:txBody>
          <a:bodyPr/>
          <a:lstStyle/>
          <a:p>
            <a:fld id="{7669B237-13D6-5446-968C-2CE37C06442D}" type="slidenum">
              <a:rPr lang="de-DE" smtClean="0"/>
              <a:t>26</a:t>
            </a:fld>
            <a:endParaRPr lang="de-DE"/>
          </a:p>
        </p:txBody>
      </p:sp>
    </p:spTree>
    <p:extLst>
      <p:ext uri="{BB962C8B-B14F-4D97-AF65-F5344CB8AC3E}">
        <p14:creationId xmlns:p14="http://schemas.microsoft.com/office/powerpoint/2010/main" val="782368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sind der einzige Fachverband,</a:t>
            </a:r>
            <a:r>
              <a:rPr lang="de-DE" baseline="0" dirty="0"/>
              <a:t> der </a:t>
            </a:r>
            <a:r>
              <a:rPr lang="de-DE" baseline="0" dirty="0" err="1"/>
              <a:t>interprofessional</a:t>
            </a:r>
            <a:r>
              <a:rPr lang="de-DE" baseline="0" dirty="0"/>
              <a:t> unterwegs ist. Wir bieten verschiedene </a:t>
            </a:r>
            <a:r>
              <a:rPr lang="de-DE" baseline="0" dirty="0" err="1"/>
              <a:t>Gefässe</a:t>
            </a:r>
            <a:r>
              <a:rPr lang="de-DE" baseline="0" dirty="0"/>
              <a:t>, um miteinander und voneinander zu lernen. Wir legen </a:t>
            </a:r>
            <a:r>
              <a:rPr lang="de-DE" baseline="0" dirty="0" err="1"/>
              <a:t>grossen</a:t>
            </a:r>
            <a:r>
              <a:rPr lang="de-DE" baseline="0" dirty="0"/>
              <a:t> Wert auf Erfahrungsaustausch und </a:t>
            </a:r>
            <a:r>
              <a:rPr lang="de-DE" baseline="0" dirty="0" err="1"/>
              <a:t>Begebnung</a:t>
            </a:r>
            <a:r>
              <a:rPr lang="de-DE" baseline="0" dirty="0"/>
              <a:t> und bieten </a:t>
            </a:r>
            <a:r>
              <a:rPr lang="de-DE" baseline="0" dirty="0" err="1"/>
              <a:t>Gefässe</a:t>
            </a:r>
            <a:r>
              <a:rPr lang="de-DE" baseline="0" dirty="0"/>
              <a:t> dafür an.</a:t>
            </a:r>
            <a:endParaRPr lang="de-DE" dirty="0"/>
          </a:p>
        </p:txBody>
      </p:sp>
      <p:sp>
        <p:nvSpPr>
          <p:cNvPr id="4" name="Foliennummernplatzhalter 3"/>
          <p:cNvSpPr>
            <a:spLocks noGrp="1"/>
          </p:cNvSpPr>
          <p:nvPr>
            <p:ph type="sldNum" sz="quarter" idx="10"/>
          </p:nvPr>
        </p:nvSpPr>
        <p:spPr/>
        <p:txBody>
          <a:bodyPr/>
          <a:lstStyle/>
          <a:p>
            <a:fld id="{7669B237-13D6-5446-968C-2CE37C06442D}" type="slidenum">
              <a:rPr lang="de-DE" smtClean="0"/>
              <a:t>27</a:t>
            </a:fld>
            <a:endParaRPr lang="de-DE"/>
          </a:p>
        </p:txBody>
      </p:sp>
    </p:spTree>
    <p:extLst>
      <p:ext uri="{BB962C8B-B14F-4D97-AF65-F5344CB8AC3E}">
        <p14:creationId xmlns:p14="http://schemas.microsoft.com/office/powerpoint/2010/main" val="316636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der Berufspolitik</a:t>
            </a:r>
            <a:r>
              <a:rPr lang="de-DE" baseline="0" dirty="0"/>
              <a:t> befassen wir uns unter anderem:</a:t>
            </a:r>
            <a:endParaRPr lang="de-DE" dirty="0"/>
          </a:p>
          <a:p>
            <a:r>
              <a:rPr lang="de-DE" dirty="0"/>
              <a:t>Wir</a:t>
            </a:r>
            <a:r>
              <a:rPr lang="de-DE" baseline="0" dirty="0"/>
              <a:t> haben eine IG Weiterbildungsinstitute</a:t>
            </a:r>
          </a:p>
          <a:p>
            <a:r>
              <a:rPr lang="de-DE" baseline="0" dirty="0"/>
              <a:t>Wir überlegen uns die Zusammenarbeit mit der FSP bezüglich einer Zusatzqualifikation systemische Supervision</a:t>
            </a:r>
          </a:p>
          <a:p>
            <a:r>
              <a:rPr lang="de-DE" baseline="0" dirty="0"/>
              <a:t>Wir verleihen Zertifikate (</a:t>
            </a:r>
            <a:r>
              <a:rPr lang="de-DE" baseline="0" dirty="0" err="1"/>
              <a:t>systemische:r</a:t>
            </a:r>
            <a:r>
              <a:rPr lang="de-DE" baseline="0" dirty="0"/>
              <a:t> </a:t>
            </a:r>
            <a:r>
              <a:rPr lang="de-DE" baseline="0" dirty="0" err="1"/>
              <a:t>Berater:in</a:t>
            </a:r>
            <a:r>
              <a:rPr lang="de-DE" baseline="0" dirty="0"/>
              <a:t>; </a:t>
            </a:r>
            <a:r>
              <a:rPr lang="de-DE" baseline="0" dirty="0" err="1"/>
              <a:t>systemische:r</a:t>
            </a:r>
            <a:r>
              <a:rPr lang="de-DE" baseline="0" dirty="0"/>
              <a:t> </a:t>
            </a:r>
            <a:r>
              <a:rPr lang="de-DE" baseline="0" dirty="0" err="1"/>
              <a:t>Psychotherapeut:in</a:t>
            </a:r>
            <a:r>
              <a:rPr lang="de-DE" baseline="0" dirty="0"/>
              <a:t>; </a:t>
            </a:r>
            <a:r>
              <a:rPr lang="de-DE" baseline="0" dirty="0" err="1"/>
              <a:t>systemische:r</a:t>
            </a:r>
            <a:r>
              <a:rPr lang="de-DE" baseline="0" dirty="0"/>
              <a:t> Supervisor in Arbeit)</a:t>
            </a:r>
          </a:p>
          <a:p>
            <a:r>
              <a:rPr lang="de-DE" baseline="0" dirty="0" err="1"/>
              <a:t>Systemica</a:t>
            </a:r>
            <a:r>
              <a:rPr lang="de-DE" baseline="0" dirty="0"/>
              <a:t> -&gt; international</a:t>
            </a:r>
            <a:endParaRPr lang="de-DE" dirty="0"/>
          </a:p>
        </p:txBody>
      </p:sp>
      <p:sp>
        <p:nvSpPr>
          <p:cNvPr id="4" name="Foliennummernplatzhalter 3"/>
          <p:cNvSpPr>
            <a:spLocks noGrp="1"/>
          </p:cNvSpPr>
          <p:nvPr>
            <p:ph type="sldNum" sz="quarter" idx="10"/>
          </p:nvPr>
        </p:nvSpPr>
        <p:spPr/>
        <p:txBody>
          <a:bodyPr/>
          <a:lstStyle/>
          <a:p>
            <a:fld id="{7669B237-13D6-5446-968C-2CE37C06442D}" type="slidenum">
              <a:rPr lang="de-DE" smtClean="0"/>
              <a:t>28</a:t>
            </a:fld>
            <a:endParaRPr lang="de-DE"/>
          </a:p>
        </p:txBody>
      </p:sp>
    </p:spTree>
    <p:extLst>
      <p:ext uri="{BB962C8B-B14F-4D97-AF65-F5344CB8AC3E}">
        <p14:creationId xmlns:p14="http://schemas.microsoft.com/office/powerpoint/2010/main" val="18771242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31</a:t>
            </a:fld>
            <a:endParaRPr lang="de-CH"/>
          </a:p>
        </p:txBody>
      </p:sp>
    </p:spTree>
    <p:extLst>
      <p:ext uri="{BB962C8B-B14F-4D97-AF65-F5344CB8AC3E}">
        <p14:creationId xmlns:p14="http://schemas.microsoft.com/office/powerpoint/2010/main" val="25489465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32</a:t>
            </a:fld>
            <a:endParaRPr lang="de-CH"/>
          </a:p>
        </p:txBody>
      </p:sp>
    </p:spTree>
    <p:extLst>
      <p:ext uri="{BB962C8B-B14F-4D97-AF65-F5344CB8AC3E}">
        <p14:creationId xmlns:p14="http://schemas.microsoft.com/office/powerpoint/2010/main" val="3704951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54B1F96-7641-724F-9C8C-5A5EDA2AB82E}" type="slidenum">
              <a:rPr lang="de-DE" smtClean="0"/>
              <a:t>3</a:t>
            </a:fld>
            <a:endParaRPr lang="de-DE"/>
          </a:p>
        </p:txBody>
      </p:sp>
    </p:spTree>
    <p:extLst>
      <p:ext uri="{BB962C8B-B14F-4D97-AF65-F5344CB8AC3E}">
        <p14:creationId xmlns:p14="http://schemas.microsoft.com/office/powerpoint/2010/main" val="26497331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33</a:t>
            </a:fld>
            <a:endParaRPr lang="de-CH"/>
          </a:p>
        </p:txBody>
      </p:sp>
    </p:spTree>
    <p:extLst>
      <p:ext uri="{BB962C8B-B14F-4D97-AF65-F5344CB8AC3E}">
        <p14:creationId xmlns:p14="http://schemas.microsoft.com/office/powerpoint/2010/main" val="2301113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34</a:t>
            </a:fld>
            <a:endParaRPr lang="de-CH"/>
          </a:p>
        </p:txBody>
      </p:sp>
    </p:spTree>
    <p:extLst>
      <p:ext uri="{BB962C8B-B14F-4D97-AF65-F5344CB8AC3E}">
        <p14:creationId xmlns:p14="http://schemas.microsoft.com/office/powerpoint/2010/main" val="617713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35</a:t>
            </a:fld>
            <a:endParaRPr lang="de-CH"/>
          </a:p>
        </p:txBody>
      </p:sp>
    </p:spTree>
    <p:extLst>
      <p:ext uri="{BB962C8B-B14F-4D97-AF65-F5344CB8AC3E}">
        <p14:creationId xmlns:p14="http://schemas.microsoft.com/office/powerpoint/2010/main" val="14489173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36</a:t>
            </a:fld>
            <a:endParaRPr lang="de-CH"/>
          </a:p>
        </p:txBody>
      </p:sp>
    </p:spTree>
    <p:extLst>
      <p:ext uri="{BB962C8B-B14F-4D97-AF65-F5344CB8AC3E}">
        <p14:creationId xmlns:p14="http://schemas.microsoft.com/office/powerpoint/2010/main" val="32250212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37</a:t>
            </a:fld>
            <a:endParaRPr lang="de-CH"/>
          </a:p>
        </p:txBody>
      </p:sp>
    </p:spTree>
    <p:extLst>
      <p:ext uri="{BB962C8B-B14F-4D97-AF65-F5344CB8AC3E}">
        <p14:creationId xmlns:p14="http://schemas.microsoft.com/office/powerpoint/2010/main" val="3715551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632BE17-F7CD-446D-9353-12900A329BDC}" type="slidenum">
              <a:rPr lang="de-CH" smtClean="0"/>
              <a:pPr/>
              <a:t>38</a:t>
            </a:fld>
            <a:endParaRPr lang="de-CH"/>
          </a:p>
        </p:txBody>
      </p:sp>
    </p:spTree>
    <p:extLst>
      <p:ext uri="{BB962C8B-B14F-4D97-AF65-F5344CB8AC3E}">
        <p14:creationId xmlns:p14="http://schemas.microsoft.com/office/powerpoint/2010/main" val="551257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54B1F96-7641-724F-9C8C-5A5EDA2AB82E}" type="slidenum">
              <a:rPr lang="de-DE" smtClean="0"/>
              <a:t>4</a:t>
            </a:fld>
            <a:endParaRPr lang="de-DE"/>
          </a:p>
        </p:txBody>
      </p:sp>
    </p:spTree>
    <p:extLst>
      <p:ext uri="{BB962C8B-B14F-4D97-AF65-F5344CB8AC3E}">
        <p14:creationId xmlns:p14="http://schemas.microsoft.com/office/powerpoint/2010/main" val="2062291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79768" y="4790086"/>
            <a:ext cx="5438140" cy="3908614"/>
          </a:xfrm>
        </p:spPr>
        <p:txBody>
          <a:bodyPr/>
          <a:lstStyle/>
          <a:p>
            <a:endParaRPr lang="de-CH" dirty="0"/>
          </a:p>
        </p:txBody>
      </p:sp>
      <p:sp>
        <p:nvSpPr>
          <p:cNvPr id="4" name="Foliennummernplatzhalter 3"/>
          <p:cNvSpPr>
            <a:spLocks noGrp="1"/>
          </p:cNvSpPr>
          <p:nvPr>
            <p:ph type="sldNum" sz="quarter" idx="5"/>
          </p:nvPr>
        </p:nvSpPr>
        <p:spPr/>
        <p:txBody>
          <a:bodyPr/>
          <a:lstStyle/>
          <a:p>
            <a:fld id="{D54B1F96-7641-724F-9C8C-5A5EDA2AB82E}" type="slidenum">
              <a:rPr lang="de-DE" smtClean="0"/>
              <a:t>5</a:t>
            </a:fld>
            <a:endParaRPr lang="de-DE"/>
          </a:p>
        </p:txBody>
      </p:sp>
    </p:spTree>
    <p:extLst>
      <p:ext uri="{BB962C8B-B14F-4D97-AF65-F5344CB8AC3E}">
        <p14:creationId xmlns:p14="http://schemas.microsoft.com/office/powerpoint/2010/main" val="1232307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54B1F96-7641-724F-9C8C-5A5EDA2AB82E}" type="slidenum">
              <a:rPr lang="de-DE" smtClean="0"/>
              <a:t>6</a:t>
            </a:fld>
            <a:endParaRPr lang="de-DE"/>
          </a:p>
        </p:txBody>
      </p:sp>
    </p:spTree>
    <p:extLst>
      <p:ext uri="{BB962C8B-B14F-4D97-AF65-F5344CB8AC3E}">
        <p14:creationId xmlns:p14="http://schemas.microsoft.com/office/powerpoint/2010/main" val="1626478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Das sieht wie folgt aus: </a:t>
            </a:r>
          </a:p>
        </p:txBody>
      </p:sp>
      <p:sp>
        <p:nvSpPr>
          <p:cNvPr id="4" name="Foliennummernplatzhalter 3"/>
          <p:cNvSpPr>
            <a:spLocks noGrp="1"/>
          </p:cNvSpPr>
          <p:nvPr>
            <p:ph type="sldNum" sz="quarter" idx="5"/>
          </p:nvPr>
        </p:nvSpPr>
        <p:spPr/>
        <p:txBody>
          <a:bodyPr/>
          <a:lstStyle/>
          <a:p>
            <a:fld id="{D54B1F96-7641-724F-9C8C-5A5EDA2AB82E}" type="slidenum">
              <a:rPr lang="de-DE" smtClean="0"/>
              <a:t>7</a:t>
            </a:fld>
            <a:endParaRPr lang="de-DE"/>
          </a:p>
        </p:txBody>
      </p:sp>
    </p:spTree>
    <p:extLst>
      <p:ext uri="{BB962C8B-B14F-4D97-AF65-F5344CB8AC3E}">
        <p14:creationId xmlns:p14="http://schemas.microsoft.com/office/powerpoint/2010/main" val="3137307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r>
              <a:rPr lang="de-DE" dirty="0"/>
              <a:t>Ziel: ein eigenes schriftlich ausformuliertes Beratungskonzept mit Geschäftsmodell unter professioneller Hilfe zu erarbeiten. </a:t>
            </a:r>
          </a:p>
          <a:p>
            <a:endParaRPr lang="de-DE" dirty="0"/>
          </a:p>
          <a:p>
            <a:r>
              <a:rPr lang="de-DE" dirty="0"/>
              <a:t>Inhalt: </a:t>
            </a:r>
          </a:p>
          <a:p>
            <a:r>
              <a:rPr lang="de-DE" dirty="0"/>
              <a:t>Grundlagen und Inhalte eines Beratungskonzeptes, das kann eins zwei oder drei Formate beinhalten</a:t>
            </a:r>
          </a:p>
          <a:p>
            <a:r>
              <a:rPr lang="de-DE" dirty="0"/>
              <a:t>Übersicht über den Beratungsmarkt</a:t>
            </a:r>
          </a:p>
          <a:p>
            <a:r>
              <a:rPr lang="de-DE" dirty="0"/>
              <a:t>Ideen für Marktauftritt und Vernetzung</a:t>
            </a:r>
          </a:p>
          <a:p>
            <a:endParaRPr lang="de-DE" dirty="0"/>
          </a:p>
        </p:txBody>
      </p:sp>
      <p:sp>
        <p:nvSpPr>
          <p:cNvPr id="4" name="Foliennummernplatzhalter 3"/>
          <p:cNvSpPr>
            <a:spLocks noGrp="1"/>
          </p:cNvSpPr>
          <p:nvPr>
            <p:ph type="sldNum" sz="quarter" idx="5"/>
          </p:nvPr>
        </p:nvSpPr>
        <p:spPr/>
        <p:txBody>
          <a:bodyPr/>
          <a:lstStyle/>
          <a:p>
            <a:fld id="{D54B1F96-7641-724F-9C8C-5A5EDA2AB82E}" type="slidenum">
              <a:rPr lang="de-DE" smtClean="0"/>
              <a:t>8</a:t>
            </a:fld>
            <a:endParaRPr lang="de-DE"/>
          </a:p>
        </p:txBody>
      </p:sp>
    </p:spTree>
    <p:extLst>
      <p:ext uri="{BB962C8B-B14F-4D97-AF65-F5344CB8AC3E}">
        <p14:creationId xmlns:p14="http://schemas.microsoft.com/office/powerpoint/2010/main" val="1607397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Für diejenigen, die auch als Supervisorinnen tätig sein möchten, hier der Supervisionskurz. </a:t>
            </a:r>
          </a:p>
          <a:p>
            <a:endParaRPr lang="de-DE" dirty="0"/>
          </a:p>
          <a:p>
            <a:r>
              <a:rPr lang="de-DE" dirty="0"/>
              <a:t>Inhalt:</a:t>
            </a:r>
          </a:p>
          <a:p>
            <a:pPr marL="171450" indent="-171450">
              <a:buFontTx/>
              <a:buChar char="-"/>
            </a:pPr>
            <a:r>
              <a:rPr lang="de-DE" dirty="0"/>
              <a:t>Grundlagen </a:t>
            </a:r>
          </a:p>
          <a:p>
            <a:pPr marL="171450" indent="-171450">
              <a:buFontTx/>
              <a:buChar char="-"/>
            </a:pPr>
            <a:r>
              <a:rPr lang="de-DE" dirty="0"/>
              <a:t>Herangehensweise </a:t>
            </a:r>
          </a:p>
          <a:p>
            <a:pPr marL="171450" indent="-171450">
              <a:buFontTx/>
              <a:buChar char="-"/>
            </a:pPr>
            <a:r>
              <a:rPr lang="de-DE" dirty="0"/>
              <a:t>Dynamik des Supervisionsprozesses</a:t>
            </a:r>
          </a:p>
          <a:p>
            <a:pPr marL="171450" indent="-171450">
              <a:buFontTx/>
              <a:buChar char="-"/>
            </a:pPr>
            <a:r>
              <a:rPr lang="de-DE" dirty="0"/>
              <a:t>Supervisionsinterventionen und </a:t>
            </a:r>
          </a:p>
          <a:p>
            <a:pPr marL="171450" indent="-171450">
              <a:buFontTx/>
              <a:buChar char="-"/>
            </a:pPr>
            <a:r>
              <a:rPr lang="de-DE" dirty="0"/>
              <a:t>systemisch-lösungsorientierten Fragen für das spezifische Setting.  </a:t>
            </a:r>
          </a:p>
          <a:p>
            <a:endParaRPr lang="de-DE" dirty="0"/>
          </a:p>
          <a:p>
            <a:r>
              <a:rPr lang="de-DE" dirty="0"/>
              <a:t>Erarbeiten Sie einer konkrete Fragestellung oder ein Supervisionsfall aus Ihrer Praxis</a:t>
            </a:r>
          </a:p>
          <a:p>
            <a:r>
              <a:rPr lang="de-DE" dirty="0"/>
              <a:t>Ergänzen Ihr Beratungskonzept. </a:t>
            </a:r>
          </a:p>
          <a:p>
            <a:r>
              <a:rPr lang="de-DE" dirty="0"/>
              <a:t>Präsentation der Supervisionsfälle, Reflexion und </a:t>
            </a:r>
            <a:r>
              <a:rPr lang="de-DE" dirty="0" err="1"/>
              <a:t>Supervidierung</a:t>
            </a:r>
            <a:r>
              <a:rPr lang="de-DE" dirty="0"/>
              <a:t>  </a:t>
            </a:r>
          </a:p>
          <a:p>
            <a:endParaRPr lang="de-DE" dirty="0"/>
          </a:p>
        </p:txBody>
      </p:sp>
      <p:sp>
        <p:nvSpPr>
          <p:cNvPr id="4" name="Foliennummernplatzhalter 3"/>
          <p:cNvSpPr>
            <a:spLocks noGrp="1"/>
          </p:cNvSpPr>
          <p:nvPr>
            <p:ph type="sldNum" sz="quarter" idx="5"/>
          </p:nvPr>
        </p:nvSpPr>
        <p:spPr/>
        <p:txBody>
          <a:bodyPr/>
          <a:lstStyle/>
          <a:p>
            <a:fld id="{D54B1F96-7641-724F-9C8C-5A5EDA2AB82E}" type="slidenum">
              <a:rPr lang="de-DE" smtClean="0"/>
              <a:t>9</a:t>
            </a:fld>
            <a:endParaRPr lang="de-DE"/>
          </a:p>
        </p:txBody>
      </p:sp>
    </p:spTree>
    <p:extLst>
      <p:ext uri="{BB962C8B-B14F-4D97-AF65-F5344CB8AC3E}">
        <p14:creationId xmlns:p14="http://schemas.microsoft.com/office/powerpoint/2010/main" val="532148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280319" y="942837"/>
            <a:ext cx="7681913" cy="2005695"/>
          </a:xfrm>
        </p:spPr>
        <p:txBody>
          <a:bodyPr anchor="b"/>
          <a:lstStyle>
            <a:lvl1pPr algn="ctr">
              <a:defRPr sz="5040"/>
            </a:lvl1pPr>
          </a:lstStyle>
          <a:p>
            <a:r>
              <a:rPr lang="de-DE"/>
              <a:t>Mastertitelformat bearbeiten</a:t>
            </a:r>
            <a:endParaRPr lang="en-US" dirty="0"/>
          </a:p>
        </p:txBody>
      </p:sp>
      <p:sp>
        <p:nvSpPr>
          <p:cNvPr id="3" name="Subtitle 2"/>
          <p:cNvSpPr>
            <a:spLocks noGrp="1"/>
          </p:cNvSpPr>
          <p:nvPr>
            <p:ph type="subTitle" idx="1"/>
          </p:nvPr>
        </p:nvSpPr>
        <p:spPr>
          <a:xfrm>
            <a:off x="1280319" y="3025879"/>
            <a:ext cx="7681913" cy="1390917"/>
          </a:xfrm>
        </p:spPr>
        <p:txBody>
          <a:bodyPr/>
          <a:lstStyle>
            <a:lvl1pPr marL="0" indent="0" algn="ctr">
              <a:buNone/>
              <a:defRPr sz="2016"/>
            </a:lvl1pPr>
            <a:lvl2pPr marL="384048" indent="0" algn="ctr">
              <a:buNone/>
              <a:defRPr sz="1680"/>
            </a:lvl2pPr>
            <a:lvl3pPr marL="768096" indent="0" algn="ctr">
              <a:buNone/>
              <a:defRPr sz="1512"/>
            </a:lvl3pPr>
            <a:lvl4pPr marL="1152144" indent="0" algn="ctr">
              <a:buNone/>
              <a:defRPr sz="1344"/>
            </a:lvl4pPr>
            <a:lvl5pPr marL="1536192" indent="0" algn="ctr">
              <a:buNone/>
              <a:defRPr sz="1344"/>
            </a:lvl5pPr>
            <a:lvl6pPr marL="1920240" indent="0" algn="ctr">
              <a:buNone/>
              <a:defRPr sz="1344"/>
            </a:lvl6pPr>
            <a:lvl7pPr marL="2304288" indent="0" algn="ctr">
              <a:buNone/>
              <a:defRPr sz="1344"/>
            </a:lvl7pPr>
            <a:lvl8pPr marL="2688336" indent="0" algn="ctr">
              <a:buNone/>
              <a:defRPr sz="1344"/>
            </a:lvl8pPr>
            <a:lvl9pPr marL="3072384" indent="0" algn="ctr">
              <a:buNone/>
              <a:defRPr sz="1344"/>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11/7/2024</a:t>
            </a:fld>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pic>
        <p:nvPicPr>
          <p:cNvPr id="7" name="Grafik 6">
            <a:extLst>
              <a:ext uri="{FF2B5EF4-FFF2-40B4-BE49-F238E27FC236}">
                <a16:creationId xmlns:a16="http://schemas.microsoft.com/office/drawing/2014/main" id="{C044045A-2511-498D-8A1B-7CAD889B0E15}"/>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8" name="Grafik 7" descr="Ein Bild, das Zeichnung, Essen, Schild enthält.&#10;&#10;Automatisch generierte Beschreibung">
            <a:extLst>
              <a:ext uri="{FF2B5EF4-FFF2-40B4-BE49-F238E27FC236}">
                <a16:creationId xmlns:a16="http://schemas.microsoft.com/office/drawing/2014/main" id="{64A273B9-C9AF-485D-8ABE-BDCED9505FB7}"/>
              </a:ext>
            </a:extLst>
          </p:cNvPr>
          <p:cNvPicPr>
            <a:picLocks noChangeAspect="1"/>
          </p:cNvPicPr>
          <p:nvPr userDrawn="1"/>
        </p:nvPicPr>
        <p:blipFill>
          <a:blip r:embed="rId3"/>
          <a:stretch>
            <a:fillRect/>
          </a:stretch>
        </p:blipFill>
        <p:spPr>
          <a:xfrm>
            <a:off x="9252893" y="5237880"/>
            <a:ext cx="668260" cy="411619"/>
          </a:xfrm>
          <a:prstGeom prst="rect">
            <a:avLst/>
          </a:prstGeom>
        </p:spPr>
      </p:pic>
      <p:pic>
        <p:nvPicPr>
          <p:cNvPr id="9" name="Grafik 8" descr="Ein Bild, das Uhr, Zeichnung enthält.&#10;&#10;Automatisch generierte Beschreibung">
            <a:extLst>
              <a:ext uri="{FF2B5EF4-FFF2-40B4-BE49-F238E27FC236}">
                <a16:creationId xmlns:a16="http://schemas.microsoft.com/office/drawing/2014/main" id="{D526248E-C8B5-48D6-8C4E-95EAC6536D17}"/>
              </a:ext>
            </a:extLst>
          </p:cNvPr>
          <p:cNvPicPr>
            <a:picLocks noChangeAspect="1"/>
          </p:cNvPicPr>
          <p:nvPr userDrawn="1"/>
        </p:nvPicPr>
        <p:blipFill>
          <a:blip r:embed="rId4"/>
          <a:stretch>
            <a:fillRect/>
          </a:stretch>
        </p:blipFill>
        <p:spPr>
          <a:xfrm>
            <a:off x="937772" y="3913107"/>
            <a:ext cx="2339783" cy="425561"/>
          </a:xfrm>
          <a:prstGeom prst="rect">
            <a:avLst/>
          </a:prstGeom>
        </p:spPr>
      </p:pic>
      <p:sp>
        <p:nvSpPr>
          <p:cNvPr id="10" name="Rechteck 9">
            <a:extLst>
              <a:ext uri="{FF2B5EF4-FFF2-40B4-BE49-F238E27FC236}">
                <a16:creationId xmlns:a16="http://schemas.microsoft.com/office/drawing/2014/main" id="{DA483E1F-B560-4416-9EA3-678E18223D9E}"/>
              </a:ext>
            </a:extLst>
          </p:cNvPr>
          <p:cNvSpPr/>
          <p:nvPr userDrawn="1"/>
        </p:nvSpPr>
        <p:spPr>
          <a:xfrm>
            <a:off x="0" y="2"/>
            <a:ext cx="10242550" cy="4971161"/>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pic>
        <p:nvPicPr>
          <p:cNvPr id="11" name="Grafik 10">
            <a:extLst>
              <a:ext uri="{FF2B5EF4-FFF2-40B4-BE49-F238E27FC236}">
                <a16:creationId xmlns:a16="http://schemas.microsoft.com/office/drawing/2014/main" id="{7BBC26F3-D81E-4701-8400-9BCA63064DBD}"/>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12" name="Grafik 11" descr="Ein Bild, das Zeichnung, Essen, Schild enthält.&#10;&#10;Automatisch generierte Beschreibung">
            <a:extLst>
              <a:ext uri="{FF2B5EF4-FFF2-40B4-BE49-F238E27FC236}">
                <a16:creationId xmlns:a16="http://schemas.microsoft.com/office/drawing/2014/main" id="{7CE6FBDE-D01C-4CCD-A31E-E56AEDEFD1BE}"/>
              </a:ext>
            </a:extLst>
          </p:cNvPr>
          <p:cNvPicPr>
            <a:picLocks noChangeAspect="1"/>
          </p:cNvPicPr>
          <p:nvPr userDrawn="1"/>
        </p:nvPicPr>
        <p:blipFill>
          <a:blip r:embed="rId3"/>
          <a:stretch>
            <a:fillRect/>
          </a:stretch>
        </p:blipFill>
        <p:spPr>
          <a:xfrm>
            <a:off x="9252893" y="5237880"/>
            <a:ext cx="668260" cy="411619"/>
          </a:xfrm>
          <a:prstGeom prst="rect">
            <a:avLst/>
          </a:prstGeom>
        </p:spPr>
      </p:pic>
      <p:pic>
        <p:nvPicPr>
          <p:cNvPr id="14" name="Grafik 13">
            <a:extLst>
              <a:ext uri="{FF2B5EF4-FFF2-40B4-BE49-F238E27FC236}">
                <a16:creationId xmlns:a16="http://schemas.microsoft.com/office/drawing/2014/main" id="{8181AF72-3B1C-4BA0-848E-F4048DA502B3}"/>
              </a:ext>
            </a:extLst>
          </p:cNvPr>
          <p:cNvPicPr>
            <a:picLocks noChangeAspect="1"/>
          </p:cNvPicPr>
          <p:nvPr userDrawn="1"/>
        </p:nvPicPr>
        <p:blipFill>
          <a:blip r:embed="rId5"/>
          <a:stretch>
            <a:fillRect/>
          </a:stretch>
        </p:blipFill>
        <p:spPr>
          <a:xfrm>
            <a:off x="4592208" y="5307635"/>
            <a:ext cx="1440000" cy="358800"/>
          </a:xfrm>
          <a:prstGeom prst="rect">
            <a:avLst/>
          </a:prstGeom>
        </p:spPr>
      </p:pic>
    </p:spTree>
    <p:extLst>
      <p:ext uri="{BB962C8B-B14F-4D97-AF65-F5344CB8AC3E}">
        <p14:creationId xmlns:p14="http://schemas.microsoft.com/office/powerpoint/2010/main" val="841086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93EB33C-3C84-E84B-8844-4406279E9544}" type="datetimeFigureOut">
              <a:rPr lang="de-DE" smtClean="0"/>
              <a:t>07.11.2024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35957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29825" y="306722"/>
            <a:ext cx="2208550" cy="4882213"/>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704175" y="306722"/>
            <a:ext cx="6497618" cy="4882213"/>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93EB33C-3C84-E84B-8844-4406279E9544}" type="datetimeFigureOut">
              <a:rPr lang="de-DE" smtClean="0"/>
              <a:t>07.11.2024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2616479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el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19ABB166-B6EA-412A-9933-4AAE6B3FEC74}"/>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8" name="Grafik 7" descr="Ein Bild, das Zeichnung, Essen, Schild enthält.&#10;&#10;Automatisch generierte Beschreibung">
            <a:extLst>
              <a:ext uri="{FF2B5EF4-FFF2-40B4-BE49-F238E27FC236}">
                <a16:creationId xmlns:a16="http://schemas.microsoft.com/office/drawing/2014/main" id="{0F0FF9A0-9720-4B47-9388-E5F76C81F4B3}"/>
              </a:ext>
            </a:extLst>
          </p:cNvPr>
          <p:cNvPicPr>
            <a:picLocks noChangeAspect="1"/>
          </p:cNvPicPr>
          <p:nvPr userDrawn="1"/>
        </p:nvPicPr>
        <p:blipFill>
          <a:blip r:embed="rId3"/>
          <a:stretch>
            <a:fillRect/>
          </a:stretch>
        </p:blipFill>
        <p:spPr>
          <a:xfrm>
            <a:off x="9252893" y="5237880"/>
            <a:ext cx="668260" cy="411619"/>
          </a:xfrm>
          <a:prstGeom prst="rect">
            <a:avLst/>
          </a:prstGeom>
        </p:spPr>
      </p:pic>
      <p:pic>
        <p:nvPicPr>
          <p:cNvPr id="9" name="Grafik 8" descr="Ein Bild, das Uhr, Zeichnung enthält.&#10;&#10;Automatisch generierte Beschreibung">
            <a:extLst>
              <a:ext uri="{FF2B5EF4-FFF2-40B4-BE49-F238E27FC236}">
                <a16:creationId xmlns:a16="http://schemas.microsoft.com/office/drawing/2014/main" id="{06038F88-BD23-4B87-B3CD-A52A981939AE}"/>
              </a:ext>
            </a:extLst>
          </p:cNvPr>
          <p:cNvPicPr>
            <a:picLocks noChangeAspect="1"/>
          </p:cNvPicPr>
          <p:nvPr userDrawn="1"/>
        </p:nvPicPr>
        <p:blipFill>
          <a:blip r:embed="rId4"/>
          <a:stretch>
            <a:fillRect/>
          </a:stretch>
        </p:blipFill>
        <p:spPr>
          <a:xfrm>
            <a:off x="321399" y="5186281"/>
            <a:ext cx="2339783" cy="425561"/>
          </a:xfrm>
          <a:prstGeom prst="rect">
            <a:avLst/>
          </a:prstGeom>
        </p:spPr>
      </p:pic>
      <p:pic>
        <p:nvPicPr>
          <p:cNvPr id="11" name="Grafik 10">
            <a:extLst>
              <a:ext uri="{FF2B5EF4-FFF2-40B4-BE49-F238E27FC236}">
                <a16:creationId xmlns:a16="http://schemas.microsoft.com/office/drawing/2014/main" id="{0DF2713D-120C-4078-8A74-0C81ABC3ED66}"/>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12" name="Grafik 11" descr="Ein Bild, das Zeichnung, Essen, Schild enthält.&#10;&#10;Automatisch generierte Beschreibung">
            <a:extLst>
              <a:ext uri="{FF2B5EF4-FFF2-40B4-BE49-F238E27FC236}">
                <a16:creationId xmlns:a16="http://schemas.microsoft.com/office/drawing/2014/main" id="{919F6BE8-37D6-4B45-9B0B-4756D0F8C06C}"/>
              </a:ext>
            </a:extLst>
          </p:cNvPr>
          <p:cNvPicPr>
            <a:picLocks noChangeAspect="1"/>
          </p:cNvPicPr>
          <p:nvPr userDrawn="1"/>
        </p:nvPicPr>
        <p:blipFill>
          <a:blip r:embed="rId3"/>
          <a:stretch>
            <a:fillRect/>
          </a:stretch>
        </p:blipFill>
        <p:spPr>
          <a:xfrm>
            <a:off x="9252893" y="5237880"/>
            <a:ext cx="668260" cy="411619"/>
          </a:xfrm>
          <a:prstGeom prst="rect">
            <a:avLst/>
          </a:prstGeom>
        </p:spPr>
      </p:pic>
    </p:spTree>
    <p:extLst>
      <p:ext uri="{BB962C8B-B14F-4D97-AF65-F5344CB8AC3E}">
        <p14:creationId xmlns:p14="http://schemas.microsoft.com/office/powerpoint/2010/main" val="401108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46B30CD9-F4FC-FD4B-96F1-A1A5112A8469}"/>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21" name="Grafik 20" descr="Ein Bild, das Zeichnung, Essen, Schild enthält.&#10;&#10;Automatisch generierte Beschreibung">
            <a:extLst>
              <a:ext uri="{FF2B5EF4-FFF2-40B4-BE49-F238E27FC236}">
                <a16:creationId xmlns:a16="http://schemas.microsoft.com/office/drawing/2014/main" id="{79540B5C-C1C8-A443-BD25-2F0A9AF6E889}"/>
              </a:ext>
            </a:extLst>
          </p:cNvPr>
          <p:cNvPicPr>
            <a:picLocks noChangeAspect="1"/>
          </p:cNvPicPr>
          <p:nvPr userDrawn="1"/>
        </p:nvPicPr>
        <p:blipFill>
          <a:blip r:embed="rId3"/>
          <a:stretch>
            <a:fillRect/>
          </a:stretch>
        </p:blipFill>
        <p:spPr>
          <a:xfrm>
            <a:off x="9252893" y="5237880"/>
            <a:ext cx="668260" cy="411619"/>
          </a:xfrm>
          <a:prstGeom prst="rect">
            <a:avLst/>
          </a:prstGeom>
        </p:spPr>
      </p:pic>
      <p:sp>
        <p:nvSpPr>
          <p:cNvPr id="22" name="Titel 1">
            <a:extLst>
              <a:ext uri="{FF2B5EF4-FFF2-40B4-BE49-F238E27FC236}">
                <a16:creationId xmlns:a16="http://schemas.microsoft.com/office/drawing/2014/main" id="{73951D30-7FC6-CC46-9A5E-96FB249527DD}"/>
              </a:ext>
            </a:extLst>
          </p:cNvPr>
          <p:cNvSpPr>
            <a:spLocks noGrp="1"/>
          </p:cNvSpPr>
          <p:nvPr>
            <p:ph type="ctrTitle" idx="4294967295"/>
          </p:nvPr>
        </p:nvSpPr>
        <p:spPr>
          <a:xfrm>
            <a:off x="1280319" y="1917378"/>
            <a:ext cx="7681913" cy="1031154"/>
          </a:xfrm>
        </p:spPr>
        <p:txBody>
          <a:bodyPr/>
          <a:lstStyle/>
          <a:p>
            <a:r>
              <a:rPr lang="de-DE" dirty="0">
                <a:latin typeface="Roboto Medium" panose="02000000000000000000" pitchFamily="2" charset="0"/>
                <a:ea typeface="Roboto Medium" panose="02000000000000000000" pitchFamily="2" charset="0"/>
              </a:rPr>
              <a:t>Herzlich willkommen</a:t>
            </a:r>
          </a:p>
        </p:txBody>
      </p:sp>
      <p:sp>
        <p:nvSpPr>
          <p:cNvPr id="23" name="Untertitel 2">
            <a:extLst>
              <a:ext uri="{FF2B5EF4-FFF2-40B4-BE49-F238E27FC236}">
                <a16:creationId xmlns:a16="http://schemas.microsoft.com/office/drawing/2014/main" id="{B997EE42-1CBD-8648-AAD5-CA1DE57F715C}"/>
              </a:ext>
            </a:extLst>
          </p:cNvPr>
          <p:cNvSpPr>
            <a:spLocks noGrp="1"/>
          </p:cNvSpPr>
          <p:nvPr>
            <p:ph type="subTitle" idx="4294967295"/>
          </p:nvPr>
        </p:nvSpPr>
        <p:spPr>
          <a:xfrm>
            <a:off x="1280319" y="3025880"/>
            <a:ext cx="7681913" cy="1390917"/>
          </a:xfrm>
        </p:spPr>
        <p:txBody>
          <a:bodyPr/>
          <a:lstStyle/>
          <a:p>
            <a:endParaRPr lang="de-DE"/>
          </a:p>
        </p:txBody>
      </p:sp>
      <p:sp>
        <p:nvSpPr>
          <p:cNvPr id="25" name="Rechteck 24">
            <a:extLst>
              <a:ext uri="{FF2B5EF4-FFF2-40B4-BE49-F238E27FC236}">
                <a16:creationId xmlns:a16="http://schemas.microsoft.com/office/drawing/2014/main" id="{EAB4E56C-2A79-944A-A41D-0E3D5C400DFA}"/>
              </a:ext>
            </a:extLst>
          </p:cNvPr>
          <p:cNvSpPr/>
          <p:nvPr userDrawn="1"/>
        </p:nvSpPr>
        <p:spPr>
          <a:xfrm>
            <a:off x="0" y="2"/>
            <a:ext cx="10242550" cy="4971161"/>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pic>
        <p:nvPicPr>
          <p:cNvPr id="26" name="Grafik 25">
            <a:extLst>
              <a:ext uri="{FF2B5EF4-FFF2-40B4-BE49-F238E27FC236}">
                <a16:creationId xmlns:a16="http://schemas.microsoft.com/office/drawing/2014/main" id="{7CA08F28-AC7B-9C47-B168-398FD2F055BC}"/>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27" name="Grafik 26" descr="Ein Bild, das Zeichnung, Essen, Schild enthält.&#10;&#10;Automatisch generierte Beschreibung">
            <a:extLst>
              <a:ext uri="{FF2B5EF4-FFF2-40B4-BE49-F238E27FC236}">
                <a16:creationId xmlns:a16="http://schemas.microsoft.com/office/drawing/2014/main" id="{A8172E18-780E-7A41-BC63-9929C9843F57}"/>
              </a:ext>
            </a:extLst>
          </p:cNvPr>
          <p:cNvPicPr>
            <a:picLocks noChangeAspect="1"/>
          </p:cNvPicPr>
          <p:nvPr userDrawn="1"/>
        </p:nvPicPr>
        <p:blipFill>
          <a:blip r:embed="rId3"/>
          <a:stretch>
            <a:fillRect/>
          </a:stretch>
        </p:blipFill>
        <p:spPr>
          <a:xfrm>
            <a:off x="9252893" y="5237880"/>
            <a:ext cx="668260" cy="411619"/>
          </a:xfrm>
          <a:prstGeom prst="rect">
            <a:avLst/>
          </a:prstGeom>
        </p:spPr>
      </p:pic>
      <p:pic>
        <p:nvPicPr>
          <p:cNvPr id="10" name="Grafik 9">
            <a:extLst>
              <a:ext uri="{FF2B5EF4-FFF2-40B4-BE49-F238E27FC236}">
                <a16:creationId xmlns:a16="http://schemas.microsoft.com/office/drawing/2014/main" id="{0A0C80B0-5239-4E86-975F-303253F450EA}"/>
              </a:ext>
            </a:extLst>
          </p:cNvPr>
          <p:cNvPicPr>
            <a:picLocks noChangeAspect="1"/>
          </p:cNvPicPr>
          <p:nvPr userDrawn="1"/>
        </p:nvPicPr>
        <p:blipFill>
          <a:blip r:embed="rId4"/>
          <a:stretch>
            <a:fillRect/>
          </a:stretch>
        </p:blipFill>
        <p:spPr>
          <a:xfrm>
            <a:off x="4592208" y="5307635"/>
            <a:ext cx="1440000" cy="358800"/>
          </a:xfrm>
          <a:prstGeom prst="rect">
            <a:avLst/>
          </a:prstGeom>
        </p:spPr>
      </p:pic>
    </p:spTree>
    <p:extLst>
      <p:ext uri="{BB962C8B-B14F-4D97-AF65-F5344CB8AC3E}">
        <p14:creationId xmlns:p14="http://schemas.microsoft.com/office/powerpoint/2010/main" val="3267203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Titelfolie">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46B30CD9-F4FC-FD4B-96F1-A1A5112A8469}"/>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21" name="Grafik 20" descr="Ein Bild, das Zeichnung, Essen, Schild enthält.&#10;&#10;Automatisch generierte Beschreibung">
            <a:extLst>
              <a:ext uri="{FF2B5EF4-FFF2-40B4-BE49-F238E27FC236}">
                <a16:creationId xmlns:a16="http://schemas.microsoft.com/office/drawing/2014/main" id="{79540B5C-C1C8-A443-BD25-2F0A9AF6E889}"/>
              </a:ext>
            </a:extLst>
          </p:cNvPr>
          <p:cNvPicPr>
            <a:picLocks noChangeAspect="1"/>
          </p:cNvPicPr>
          <p:nvPr userDrawn="1"/>
        </p:nvPicPr>
        <p:blipFill>
          <a:blip r:embed="rId3"/>
          <a:stretch>
            <a:fillRect/>
          </a:stretch>
        </p:blipFill>
        <p:spPr>
          <a:xfrm>
            <a:off x="9252893" y="5237880"/>
            <a:ext cx="668260" cy="411619"/>
          </a:xfrm>
          <a:prstGeom prst="rect">
            <a:avLst/>
          </a:prstGeom>
        </p:spPr>
      </p:pic>
      <p:sp>
        <p:nvSpPr>
          <p:cNvPr id="22" name="Titel 1">
            <a:extLst>
              <a:ext uri="{FF2B5EF4-FFF2-40B4-BE49-F238E27FC236}">
                <a16:creationId xmlns:a16="http://schemas.microsoft.com/office/drawing/2014/main" id="{73951D30-7FC6-CC46-9A5E-96FB249527DD}"/>
              </a:ext>
            </a:extLst>
          </p:cNvPr>
          <p:cNvSpPr>
            <a:spLocks noGrp="1"/>
          </p:cNvSpPr>
          <p:nvPr>
            <p:ph type="ctrTitle" idx="4294967295"/>
          </p:nvPr>
        </p:nvSpPr>
        <p:spPr>
          <a:xfrm>
            <a:off x="1280319" y="1917378"/>
            <a:ext cx="7681913" cy="1031154"/>
          </a:xfrm>
        </p:spPr>
        <p:txBody>
          <a:bodyPr/>
          <a:lstStyle/>
          <a:p>
            <a:r>
              <a:rPr lang="de-DE" dirty="0">
                <a:latin typeface="Roboto Medium" panose="02000000000000000000" pitchFamily="2" charset="0"/>
                <a:ea typeface="Roboto Medium" panose="02000000000000000000" pitchFamily="2" charset="0"/>
              </a:rPr>
              <a:t>Herzlich willkommen</a:t>
            </a:r>
          </a:p>
        </p:txBody>
      </p:sp>
      <p:sp>
        <p:nvSpPr>
          <p:cNvPr id="23" name="Untertitel 2">
            <a:extLst>
              <a:ext uri="{FF2B5EF4-FFF2-40B4-BE49-F238E27FC236}">
                <a16:creationId xmlns:a16="http://schemas.microsoft.com/office/drawing/2014/main" id="{B997EE42-1CBD-8648-AAD5-CA1DE57F715C}"/>
              </a:ext>
            </a:extLst>
          </p:cNvPr>
          <p:cNvSpPr>
            <a:spLocks noGrp="1"/>
          </p:cNvSpPr>
          <p:nvPr>
            <p:ph type="subTitle" idx="4294967295"/>
          </p:nvPr>
        </p:nvSpPr>
        <p:spPr>
          <a:xfrm>
            <a:off x="1280319" y="3025880"/>
            <a:ext cx="7681913" cy="1390917"/>
          </a:xfrm>
        </p:spPr>
        <p:txBody>
          <a:bodyPr/>
          <a:lstStyle/>
          <a:p>
            <a:endParaRPr lang="de-DE"/>
          </a:p>
        </p:txBody>
      </p:sp>
      <p:sp>
        <p:nvSpPr>
          <p:cNvPr id="25" name="Rechteck 24">
            <a:extLst>
              <a:ext uri="{FF2B5EF4-FFF2-40B4-BE49-F238E27FC236}">
                <a16:creationId xmlns:a16="http://schemas.microsoft.com/office/drawing/2014/main" id="{EAB4E56C-2A79-944A-A41D-0E3D5C400DFA}"/>
              </a:ext>
            </a:extLst>
          </p:cNvPr>
          <p:cNvSpPr/>
          <p:nvPr userDrawn="1"/>
        </p:nvSpPr>
        <p:spPr>
          <a:xfrm>
            <a:off x="0" y="2"/>
            <a:ext cx="10242550" cy="4971161"/>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pic>
        <p:nvPicPr>
          <p:cNvPr id="26" name="Grafik 25">
            <a:extLst>
              <a:ext uri="{FF2B5EF4-FFF2-40B4-BE49-F238E27FC236}">
                <a16:creationId xmlns:a16="http://schemas.microsoft.com/office/drawing/2014/main" id="{7CA08F28-AC7B-9C47-B168-398FD2F055BC}"/>
              </a:ext>
            </a:extLst>
          </p:cNvPr>
          <p:cNvPicPr>
            <a:picLocks noChangeAspect="1"/>
          </p:cNvPicPr>
          <p:nvPr userDrawn="1"/>
        </p:nvPicPr>
        <p:blipFill rotWithShape="1">
          <a:blip r:embed="rId2"/>
          <a:srcRect l="68775"/>
          <a:stretch/>
        </p:blipFill>
        <p:spPr>
          <a:xfrm>
            <a:off x="8457025" y="5220720"/>
            <a:ext cx="738679" cy="266315"/>
          </a:xfrm>
          <a:prstGeom prst="rect">
            <a:avLst/>
          </a:prstGeom>
        </p:spPr>
      </p:pic>
      <p:pic>
        <p:nvPicPr>
          <p:cNvPr id="27" name="Grafik 26" descr="Ein Bild, das Zeichnung, Essen, Schild enthält.&#10;&#10;Automatisch generierte Beschreibung">
            <a:extLst>
              <a:ext uri="{FF2B5EF4-FFF2-40B4-BE49-F238E27FC236}">
                <a16:creationId xmlns:a16="http://schemas.microsoft.com/office/drawing/2014/main" id="{A8172E18-780E-7A41-BC63-9929C9843F57}"/>
              </a:ext>
            </a:extLst>
          </p:cNvPr>
          <p:cNvPicPr>
            <a:picLocks noChangeAspect="1"/>
          </p:cNvPicPr>
          <p:nvPr userDrawn="1"/>
        </p:nvPicPr>
        <p:blipFill>
          <a:blip r:embed="rId3"/>
          <a:stretch>
            <a:fillRect/>
          </a:stretch>
        </p:blipFill>
        <p:spPr>
          <a:xfrm>
            <a:off x="9252893" y="5237880"/>
            <a:ext cx="668260" cy="411619"/>
          </a:xfrm>
          <a:prstGeom prst="rect">
            <a:avLst/>
          </a:prstGeom>
        </p:spPr>
      </p:pic>
      <p:pic>
        <p:nvPicPr>
          <p:cNvPr id="10" name="Grafik 9">
            <a:extLst>
              <a:ext uri="{FF2B5EF4-FFF2-40B4-BE49-F238E27FC236}">
                <a16:creationId xmlns:a16="http://schemas.microsoft.com/office/drawing/2014/main" id="{0A0C80B0-5239-4E86-975F-303253F450EA}"/>
              </a:ext>
            </a:extLst>
          </p:cNvPr>
          <p:cNvPicPr>
            <a:picLocks noChangeAspect="1"/>
          </p:cNvPicPr>
          <p:nvPr userDrawn="1"/>
        </p:nvPicPr>
        <p:blipFill>
          <a:blip r:embed="rId4"/>
          <a:stretch>
            <a:fillRect/>
          </a:stretch>
        </p:blipFill>
        <p:spPr>
          <a:xfrm>
            <a:off x="4592208" y="5307635"/>
            <a:ext cx="1440000" cy="358800"/>
          </a:xfrm>
          <a:prstGeom prst="rect">
            <a:avLst/>
          </a:prstGeom>
        </p:spPr>
      </p:pic>
      <p:sp>
        <p:nvSpPr>
          <p:cNvPr id="11" name="Rechteck 10">
            <a:extLst>
              <a:ext uri="{FF2B5EF4-FFF2-40B4-BE49-F238E27FC236}">
                <a16:creationId xmlns:a16="http://schemas.microsoft.com/office/drawing/2014/main" id="{2DBE9525-5B9C-400E-8689-C5EFBCA6FD11}"/>
              </a:ext>
            </a:extLst>
          </p:cNvPr>
          <p:cNvSpPr/>
          <p:nvPr userDrawn="1"/>
        </p:nvSpPr>
        <p:spPr>
          <a:xfrm>
            <a:off x="0" y="7350"/>
            <a:ext cx="10242550" cy="4956464"/>
          </a:xfrm>
          <a:prstGeom prst="rect">
            <a:avLst/>
          </a:prstGeom>
          <a:solidFill>
            <a:srgbClr val="2A6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Tree>
    <p:extLst>
      <p:ext uri="{BB962C8B-B14F-4D97-AF65-F5344CB8AC3E}">
        <p14:creationId xmlns:p14="http://schemas.microsoft.com/office/powerpoint/2010/main" val="270035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46B30CD9-F4FC-FD4B-96F1-A1A5112A8469}"/>
              </a:ext>
            </a:extLst>
          </p:cNvPr>
          <p:cNvPicPr>
            <a:picLocks noChangeAspect="1"/>
          </p:cNvPicPr>
          <p:nvPr userDrawn="1"/>
        </p:nvPicPr>
        <p:blipFill rotWithShape="1">
          <a:blip r:embed="rId2"/>
          <a:srcRect l="68775"/>
          <a:stretch/>
        </p:blipFill>
        <p:spPr>
          <a:xfrm>
            <a:off x="8457025" y="5278733"/>
            <a:ext cx="722212" cy="260378"/>
          </a:xfrm>
          <a:prstGeom prst="rect">
            <a:avLst/>
          </a:prstGeom>
        </p:spPr>
      </p:pic>
      <p:pic>
        <p:nvPicPr>
          <p:cNvPr id="21" name="Grafik 20" descr="Ein Bild, das Zeichnung, Essen, Schild enthält.&#10;&#10;Automatisch generierte Beschreibung">
            <a:extLst>
              <a:ext uri="{FF2B5EF4-FFF2-40B4-BE49-F238E27FC236}">
                <a16:creationId xmlns:a16="http://schemas.microsoft.com/office/drawing/2014/main" id="{79540B5C-C1C8-A443-BD25-2F0A9AF6E889}"/>
              </a:ext>
            </a:extLst>
          </p:cNvPr>
          <p:cNvPicPr>
            <a:picLocks noChangeAspect="1"/>
          </p:cNvPicPr>
          <p:nvPr userDrawn="1"/>
        </p:nvPicPr>
        <p:blipFill>
          <a:blip r:embed="rId3"/>
          <a:stretch>
            <a:fillRect/>
          </a:stretch>
        </p:blipFill>
        <p:spPr>
          <a:xfrm>
            <a:off x="9252893" y="5305373"/>
            <a:ext cx="558682" cy="344124"/>
          </a:xfrm>
          <a:prstGeom prst="rect">
            <a:avLst/>
          </a:prstGeom>
        </p:spPr>
      </p:pic>
      <p:sp>
        <p:nvSpPr>
          <p:cNvPr id="22" name="Titel 1">
            <a:extLst>
              <a:ext uri="{FF2B5EF4-FFF2-40B4-BE49-F238E27FC236}">
                <a16:creationId xmlns:a16="http://schemas.microsoft.com/office/drawing/2014/main" id="{73951D30-7FC6-CC46-9A5E-96FB249527DD}"/>
              </a:ext>
            </a:extLst>
          </p:cNvPr>
          <p:cNvSpPr>
            <a:spLocks noGrp="1"/>
          </p:cNvSpPr>
          <p:nvPr>
            <p:ph type="ctrTitle" idx="4294967295"/>
          </p:nvPr>
        </p:nvSpPr>
        <p:spPr>
          <a:xfrm>
            <a:off x="1280319" y="1917378"/>
            <a:ext cx="7681913" cy="1031154"/>
          </a:xfrm>
        </p:spPr>
        <p:txBody>
          <a:bodyPr/>
          <a:lstStyle/>
          <a:p>
            <a:r>
              <a:rPr lang="de-DE" dirty="0">
                <a:latin typeface="Roboto Medium" panose="02000000000000000000" pitchFamily="2" charset="0"/>
                <a:ea typeface="Roboto Medium" panose="02000000000000000000" pitchFamily="2" charset="0"/>
              </a:rPr>
              <a:t>Herzlich willkommen</a:t>
            </a:r>
          </a:p>
        </p:txBody>
      </p:sp>
      <p:sp>
        <p:nvSpPr>
          <p:cNvPr id="23" name="Untertitel 2">
            <a:extLst>
              <a:ext uri="{FF2B5EF4-FFF2-40B4-BE49-F238E27FC236}">
                <a16:creationId xmlns:a16="http://schemas.microsoft.com/office/drawing/2014/main" id="{B997EE42-1CBD-8648-AAD5-CA1DE57F715C}"/>
              </a:ext>
            </a:extLst>
          </p:cNvPr>
          <p:cNvSpPr>
            <a:spLocks noGrp="1"/>
          </p:cNvSpPr>
          <p:nvPr>
            <p:ph type="subTitle" idx="4294967295"/>
          </p:nvPr>
        </p:nvSpPr>
        <p:spPr>
          <a:xfrm>
            <a:off x="1280319" y="3025880"/>
            <a:ext cx="7681913" cy="1390917"/>
          </a:xfrm>
        </p:spPr>
        <p:txBody>
          <a:bodyPr/>
          <a:lstStyle/>
          <a:p>
            <a:endParaRPr lang="de-DE"/>
          </a:p>
        </p:txBody>
      </p:sp>
      <p:pic>
        <p:nvPicPr>
          <p:cNvPr id="24" name="Grafik 23" descr="Ein Bild, das Uhr, Zeichnung enthält.&#10;&#10;Automatisch generierte Beschreibung">
            <a:extLst>
              <a:ext uri="{FF2B5EF4-FFF2-40B4-BE49-F238E27FC236}">
                <a16:creationId xmlns:a16="http://schemas.microsoft.com/office/drawing/2014/main" id="{7D2E4EBD-FA17-2B45-A024-71A74CF2C906}"/>
              </a:ext>
            </a:extLst>
          </p:cNvPr>
          <p:cNvPicPr>
            <a:picLocks noChangeAspect="1"/>
          </p:cNvPicPr>
          <p:nvPr userDrawn="1"/>
        </p:nvPicPr>
        <p:blipFill>
          <a:blip r:embed="rId4"/>
          <a:stretch>
            <a:fillRect/>
          </a:stretch>
        </p:blipFill>
        <p:spPr>
          <a:xfrm>
            <a:off x="321402" y="5306774"/>
            <a:ext cx="1892033" cy="344124"/>
          </a:xfrm>
          <a:prstGeom prst="rect">
            <a:avLst/>
          </a:prstGeom>
        </p:spPr>
      </p:pic>
      <p:sp>
        <p:nvSpPr>
          <p:cNvPr id="25" name="Rechteck 24">
            <a:extLst>
              <a:ext uri="{FF2B5EF4-FFF2-40B4-BE49-F238E27FC236}">
                <a16:creationId xmlns:a16="http://schemas.microsoft.com/office/drawing/2014/main" id="{EAB4E56C-2A79-944A-A41D-0E3D5C400DFA}"/>
              </a:ext>
            </a:extLst>
          </p:cNvPr>
          <p:cNvSpPr/>
          <p:nvPr userDrawn="1"/>
        </p:nvSpPr>
        <p:spPr>
          <a:xfrm>
            <a:off x="1" y="1"/>
            <a:ext cx="10242550" cy="5201208"/>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sp>
        <p:nvSpPr>
          <p:cNvPr id="12" name="Textfeld 11">
            <a:extLst>
              <a:ext uri="{FF2B5EF4-FFF2-40B4-BE49-F238E27FC236}">
                <a16:creationId xmlns:a16="http://schemas.microsoft.com/office/drawing/2014/main" id="{E0C017CF-EAF1-BD46-9341-43A2A6266F00}"/>
              </a:ext>
            </a:extLst>
          </p:cNvPr>
          <p:cNvSpPr txBox="1"/>
          <p:nvPr userDrawn="1"/>
        </p:nvSpPr>
        <p:spPr>
          <a:xfrm>
            <a:off x="67744" y="8638"/>
            <a:ext cx="2347008" cy="526554"/>
          </a:xfrm>
          <a:prstGeom prst="rect">
            <a:avLst/>
          </a:prstGeom>
          <a:noFill/>
        </p:spPr>
        <p:txBody>
          <a:bodyPr wrap="square" rtlCol="0">
            <a:spAutoFit/>
          </a:bodyPr>
          <a:lstStyle/>
          <a:p>
            <a:pPr algn="l"/>
            <a:r>
              <a:rPr lang="de-DE" sz="1411" b="0" i="0" dirty="0">
                <a:solidFill>
                  <a:schemeClr val="accent4">
                    <a:lumMod val="60000"/>
                    <a:lumOff val="40000"/>
                  </a:schemeClr>
                </a:solidFill>
                <a:latin typeface="Roboto Medium" panose="02000000000000000000" pitchFamily="2" charset="0"/>
                <a:ea typeface="Roboto Medium" panose="02000000000000000000" pitchFamily="2" charset="0"/>
              </a:rPr>
              <a:t>Modul 2</a:t>
            </a:r>
          </a:p>
          <a:p>
            <a:pPr algn="l"/>
            <a:r>
              <a:rPr lang="de-DE" sz="1411" b="0" i="0" dirty="0">
                <a:solidFill>
                  <a:schemeClr val="accent5">
                    <a:lumMod val="40000"/>
                    <a:lumOff val="60000"/>
                  </a:schemeClr>
                </a:solidFill>
                <a:latin typeface="Roboto" panose="02000000000000000000" pitchFamily="2" charset="0"/>
                <a:ea typeface="Roboto" panose="02000000000000000000" pitchFamily="2" charset="0"/>
              </a:rPr>
              <a:t>Vorgehenskompetenz</a:t>
            </a:r>
          </a:p>
        </p:txBody>
      </p:sp>
    </p:spTree>
    <p:extLst>
      <p:ext uri="{BB962C8B-B14F-4D97-AF65-F5344CB8AC3E}">
        <p14:creationId xmlns:p14="http://schemas.microsoft.com/office/powerpoint/2010/main" val="2235529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elfolie">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EAB4E56C-2A79-944A-A41D-0E3D5C400DFA}"/>
              </a:ext>
            </a:extLst>
          </p:cNvPr>
          <p:cNvSpPr/>
          <p:nvPr userDrawn="1"/>
        </p:nvSpPr>
        <p:spPr>
          <a:xfrm>
            <a:off x="0" y="1"/>
            <a:ext cx="10242550" cy="5201208"/>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pic>
        <p:nvPicPr>
          <p:cNvPr id="20" name="Grafik 19">
            <a:extLst>
              <a:ext uri="{FF2B5EF4-FFF2-40B4-BE49-F238E27FC236}">
                <a16:creationId xmlns:a16="http://schemas.microsoft.com/office/drawing/2014/main" id="{46B30CD9-F4FC-FD4B-96F1-A1A5112A8469}"/>
              </a:ext>
            </a:extLst>
          </p:cNvPr>
          <p:cNvPicPr>
            <a:picLocks noChangeAspect="1"/>
          </p:cNvPicPr>
          <p:nvPr userDrawn="1"/>
        </p:nvPicPr>
        <p:blipFill rotWithShape="1">
          <a:blip r:embed="rId2"/>
          <a:srcRect l="68775"/>
          <a:stretch/>
        </p:blipFill>
        <p:spPr>
          <a:xfrm>
            <a:off x="8457025" y="5278733"/>
            <a:ext cx="722212" cy="260378"/>
          </a:xfrm>
          <a:prstGeom prst="rect">
            <a:avLst/>
          </a:prstGeom>
        </p:spPr>
      </p:pic>
      <p:pic>
        <p:nvPicPr>
          <p:cNvPr id="21" name="Grafik 20" descr="Ein Bild, das Zeichnung, Essen, Schild enthält.&#10;&#10;Automatisch generierte Beschreibung">
            <a:extLst>
              <a:ext uri="{FF2B5EF4-FFF2-40B4-BE49-F238E27FC236}">
                <a16:creationId xmlns:a16="http://schemas.microsoft.com/office/drawing/2014/main" id="{79540B5C-C1C8-A443-BD25-2F0A9AF6E889}"/>
              </a:ext>
            </a:extLst>
          </p:cNvPr>
          <p:cNvPicPr>
            <a:picLocks noChangeAspect="1"/>
          </p:cNvPicPr>
          <p:nvPr userDrawn="1"/>
        </p:nvPicPr>
        <p:blipFill>
          <a:blip r:embed="rId3"/>
          <a:stretch>
            <a:fillRect/>
          </a:stretch>
        </p:blipFill>
        <p:spPr>
          <a:xfrm>
            <a:off x="9252893" y="5305373"/>
            <a:ext cx="558682" cy="344124"/>
          </a:xfrm>
          <a:prstGeom prst="rect">
            <a:avLst/>
          </a:prstGeom>
        </p:spPr>
      </p:pic>
      <p:pic>
        <p:nvPicPr>
          <p:cNvPr id="24" name="Grafik 23" descr="Ein Bild, das Uhr, Zeichnung enthält.&#10;&#10;Automatisch generierte Beschreibung">
            <a:extLst>
              <a:ext uri="{FF2B5EF4-FFF2-40B4-BE49-F238E27FC236}">
                <a16:creationId xmlns:a16="http://schemas.microsoft.com/office/drawing/2014/main" id="{7D2E4EBD-FA17-2B45-A024-71A74CF2C906}"/>
              </a:ext>
            </a:extLst>
          </p:cNvPr>
          <p:cNvPicPr>
            <a:picLocks noChangeAspect="1"/>
          </p:cNvPicPr>
          <p:nvPr userDrawn="1"/>
        </p:nvPicPr>
        <p:blipFill>
          <a:blip r:embed="rId4"/>
          <a:stretch>
            <a:fillRect/>
          </a:stretch>
        </p:blipFill>
        <p:spPr>
          <a:xfrm>
            <a:off x="321402" y="5306774"/>
            <a:ext cx="1892033" cy="344124"/>
          </a:xfrm>
          <a:prstGeom prst="rect">
            <a:avLst/>
          </a:prstGeom>
        </p:spPr>
      </p:pic>
      <p:sp>
        <p:nvSpPr>
          <p:cNvPr id="12" name="Textfeld 11">
            <a:extLst>
              <a:ext uri="{FF2B5EF4-FFF2-40B4-BE49-F238E27FC236}">
                <a16:creationId xmlns:a16="http://schemas.microsoft.com/office/drawing/2014/main" id="{E0C017CF-EAF1-BD46-9341-43A2A6266F00}"/>
              </a:ext>
            </a:extLst>
          </p:cNvPr>
          <p:cNvSpPr txBox="1"/>
          <p:nvPr userDrawn="1"/>
        </p:nvSpPr>
        <p:spPr>
          <a:xfrm>
            <a:off x="67742" y="8638"/>
            <a:ext cx="2666498" cy="526554"/>
          </a:xfrm>
          <a:prstGeom prst="rect">
            <a:avLst/>
          </a:prstGeom>
          <a:noFill/>
        </p:spPr>
        <p:txBody>
          <a:bodyPr wrap="square" rtlCol="0">
            <a:spAutoFit/>
          </a:bodyPr>
          <a:lstStyle/>
          <a:p>
            <a:pPr algn="l"/>
            <a:r>
              <a:rPr lang="de-DE" sz="1411" b="0" i="0" dirty="0">
                <a:solidFill>
                  <a:schemeClr val="accent4">
                    <a:lumMod val="60000"/>
                    <a:lumOff val="40000"/>
                  </a:schemeClr>
                </a:solidFill>
                <a:latin typeface="Roboto Medium" panose="02000000000000000000" pitchFamily="2" charset="0"/>
                <a:ea typeface="Roboto Medium" panose="02000000000000000000" pitchFamily="2" charset="0"/>
              </a:rPr>
              <a:t>Modul 3</a:t>
            </a:r>
          </a:p>
          <a:p>
            <a:pPr algn="l"/>
            <a:r>
              <a:rPr lang="de-DE" sz="1411" b="0" i="0" dirty="0">
                <a:solidFill>
                  <a:schemeClr val="accent5">
                    <a:lumMod val="40000"/>
                    <a:lumOff val="60000"/>
                  </a:schemeClr>
                </a:solidFill>
                <a:latin typeface="Roboto" panose="02000000000000000000" pitchFamily="2" charset="0"/>
                <a:ea typeface="Roboto" panose="02000000000000000000" pitchFamily="2" charset="0"/>
              </a:rPr>
              <a:t>Veränderungskompetenz</a:t>
            </a:r>
          </a:p>
        </p:txBody>
      </p:sp>
    </p:spTree>
    <p:extLst>
      <p:ext uri="{BB962C8B-B14F-4D97-AF65-F5344CB8AC3E}">
        <p14:creationId xmlns:p14="http://schemas.microsoft.com/office/powerpoint/2010/main" val="1939726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elfolie">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EAB4E56C-2A79-944A-A41D-0E3D5C400DFA}"/>
              </a:ext>
            </a:extLst>
          </p:cNvPr>
          <p:cNvSpPr/>
          <p:nvPr userDrawn="1"/>
        </p:nvSpPr>
        <p:spPr>
          <a:xfrm>
            <a:off x="1" y="1"/>
            <a:ext cx="10242550" cy="5201208"/>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pic>
        <p:nvPicPr>
          <p:cNvPr id="20" name="Grafik 19">
            <a:extLst>
              <a:ext uri="{FF2B5EF4-FFF2-40B4-BE49-F238E27FC236}">
                <a16:creationId xmlns:a16="http://schemas.microsoft.com/office/drawing/2014/main" id="{46B30CD9-F4FC-FD4B-96F1-A1A5112A8469}"/>
              </a:ext>
            </a:extLst>
          </p:cNvPr>
          <p:cNvPicPr>
            <a:picLocks noChangeAspect="1"/>
          </p:cNvPicPr>
          <p:nvPr userDrawn="1"/>
        </p:nvPicPr>
        <p:blipFill rotWithShape="1">
          <a:blip r:embed="rId2"/>
          <a:srcRect l="68775"/>
          <a:stretch/>
        </p:blipFill>
        <p:spPr>
          <a:xfrm>
            <a:off x="8457025" y="5278733"/>
            <a:ext cx="722212" cy="260378"/>
          </a:xfrm>
          <a:prstGeom prst="rect">
            <a:avLst/>
          </a:prstGeom>
        </p:spPr>
      </p:pic>
      <p:pic>
        <p:nvPicPr>
          <p:cNvPr id="21" name="Grafik 20" descr="Ein Bild, das Zeichnung, Essen, Schild enthält.&#10;&#10;Automatisch generierte Beschreibung">
            <a:extLst>
              <a:ext uri="{FF2B5EF4-FFF2-40B4-BE49-F238E27FC236}">
                <a16:creationId xmlns:a16="http://schemas.microsoft.com/office/drawing/2014/main" id="{79540B5C-C1C8-A443-BD25-2F0A9AF6E889}"/>
              </a:ext>
            </a:extLst>
          </p:cNvPr>
          <p:cNvPicPr>
            <a:picLocks noChangeAspect="1"/>
          </p:cNvPicPr>
          <p:nvPr userDrawn="1"/>
        </p:nvPicPr>
        <p:blipFill>
          <a:blip r:embed="rId3"/>
          <a:stretch>
            <a:fillRect/>
          </a:stretch>
        </p:blipFill>
        <p:spPr>
          <a:xfrm>
            <a:off x="9252893" y="5305373"/>
            <a:ext cx="558682" cy="344124"/>
          </a:xfrm>
          <a:prstGeom prst="rect">
            <a:avLst/>
          </a:prstGeom>
        </p:spPr>
      </p:pic>
      <p:pic>
        <p:nvPicPr>
          <p:cNvPr id="24" name="Grafik 23" descr="Ein Bild, das Uhr, Zeichnung enthält.&#10;&#10;Automatisch generierte Beschreibung">
            <a:extLst>
              <a:ext uri="{FF2B5EF4-FFF2-40B4-BE49-F238E27FC236}">
                <a16:creationId xmlns:a16="http://schemas.microsoft.com/office/drawing/2014/main" id="{7D2E4EBD-FA17-2B45-A024-71A74CF2C906}"/>
              </a:ext>
            </a:extLst>
          </p:cNvPr>
          <p:cNvPicPr>
            <a:picLocks noChangeAspect="1"/>
          </p:cNvPicPr>
          <p:nvPr userDrawn="1"/>
        </p:nvPicPr>
        <p:blipFill>
          <a:blip r:embed="rId4"/>
          <a:stretch>
            <a:fillRect/>
          </a:stretch>
        </p:blipFill>
        <p:spPr>
          <a:xfrm>
            <a:off x="321402" y="5306774"/>
            <a:ext cx="1892033" cy="344124"/>
          </a:xfrm>
          <a:prstGeom prst="rect">
            <a:avLst/>
          </a:prstGeom>
        </p:spPr>
      </p:pic>
      <p:sp>
        <p:nvSpPr>
          <p:cNvPr id="12" name="Textfeld 11">
            <a:extLst>
              <a:ext uri="{FF2B5EF4-FFF2-40B4-BE49-F238E27FC236}">
                <a16:creationId xmlns:a16="http://schemas.microsoft.com/office/drawing/2014/main" id="{E0C017CF-EAF1-BD46-9341-43A2A6266F00}"/>
              </a:ext>
            </a:extLst>
          </p:cNvPr>
          <p:cNvSpPr txBox="1"/>
          <p:nvPr userDrawn="1"/>
        </p:nvSpPr>
        <p:spPr>
          <a:xfrm>
            <a:off x="67742" y="8638"/>
            <a:ext cx="2620928" cy="526554"/>
          </a:xfrm>
          <a:prstGeom prst="rect">
            <a:avLst/>
          </a:prstGeom>
          <a:noFill/>
        </p:spPr>
        <p:txBody>
          <a:bodyPr wrap="square" rtlCol="0">
            <a:spAutoFit/>
          </a:bodyPr>
          <a:lstStyle/>
          <a:p>
            <a:pPr algn="l"/>
            <a:r>
              <a:rPr lang="de-DE" sz="1411" b="0" i="0" dirty="0">
                <a:solidFill>
                  <a:schemeClr val="accent4">
                    <a:lumMod val="60000"/>
                    <a:lumOff val="40000"/>
                  </a:schemeClr>
                </a:solidFill>
                <a:latin typeface="Roboto Medium" panose="02000000000000000000" pitchFamily="2" charset="0"/>
                <a:ea typeface="Roboto Medium" panose="02000000000000000000" pitchFamily="2" charset="0"/>
              </a:rPr>
              <a:t>Modul 4</a:t>
            </a:r>
          </a:p>
          <a:p>
            <a:pPr algn="l"/>
            <a:r>
              <a:rPr lang="de-DE" sz="1411" b="0" i="0" dirty="0">
                <a:solidFill>
                  <a:schemeClr val="accent5">
                    <a:lumMod val="40000"/>
                    <a:lumOff val="60000"/>
                  </a:schemeClr>
                </a:solidFill>
                <a:latin typeface="Roboto" panose="02000000000000000000" pitchFamily="2" charset="0"/>
                <a:ea typeface="Roboto" panose="02000000000000000000" pitchFamily="2" charset="0"/>
              </a:rPr>
              <a:t>Systemische Kompetenz</a:t>
            </a:r>
          </a:p>
        </p:txBody>
      </p:sp>
    </p:spTree>
    <p:extLst>
      <p:ext uri="{BB962C8B-B14F-4D97-AF65-F5344CB8AC3E}">
        <p14:creationId xmlns:p14="http://schemas.microsoft.com/office/powerpoint/2010/main" val="3974255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elfolie">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EAB4E56C-2A79-944A-A41D-0E3D5C400DFA}"/>
              </a:ext>
            </a:extLst>
          </p:cNvPr>
          <p:cNvSpPr/>
          <p:nvPr userDrawn="1"/>
        </p:nvSpPr>
        <p:spPr>
          <a:xfrm>
            <a:off x="1" y="1"/>
            <a:ext cx="10242550" cy="5201208"/>
          </a:xfrm>
          <a:prstGeom prst="rect">
            <a:avLst/>
          </a:prstGeom>
          <a:solidFill>
            <a:srgbClr val="006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70" dirty="0"/>
          </a:p>
        </p:txBody>
      </p:sp>
      <p:pic>
        <p:nvPicPr>
          <p:cNvPr id="20" name="Grafik 19">
            <a:extLst>
              <a:ext uri="{FF2B5EF4-FFF2-40B4-BE49-F238E27FC236}">
                <a16:creationId xmlns:a16="http://schemas.microsoft.com/office/drawing/2014/main" id="{46B30CD9-F4FC-FD4B-96F1-A1A5112A8469}"/>
              </a:ext>
            </a:extLst>
          </p:cNvPr>
          <p:cNvPicPr>
            <a:picLocks noChangeAspect="1"/>
          </p:cNvPicPr>
          <p:nvPr userDrawn="1"/>
        </p:nvPicPr>
        <p:blipFill rotWithShape="1">
          <a:blip r:embed="rId2"/>
          <a:srcRect l="68775"/>
          <a:stretch/>
        </p:blipFill>
        <p:spPr>
          <a:xfrm>
            <a:off x="8457025" y="5278733"/>
            <a:ext cx="722212" cy="260378"/>
          </a:xfrm>
          <a:prstGeom prst="rect">
            <a:avLst/>
          </a:prstGeom>
        </p:spPr>
      </p:pic>
      <p:pic>
        <p:nvPicPr>
          <p:cNvPr id="21" name="Grafik 20" descr="Ein Bild, das Zeichnung, Essen, Schild enthält.&#10;&#10;Automatisch generierte Beschreibung">
            <a:extLst>
              <a:ext uri="{FF2B5EF4-FFF2-40B4-BE49-F238E27FC236}">
                <a16:creationId xmlns:a16="http://schemas.microsoft.com/office/drawing/2014/main" id="{79540B5C-C1C8-A443-BD25-2F0A9AF6E889}"/>
              </a:ext>
            </a:extLst>
          </p:cNvPr>
          <p:cNvPicPr>
            <a:picLocks noChangeAspect="1"/>
          </p:cNvPicPr>
          <p:nvPr userDrawn="1"/>
        </p:nvPicPr>
        <p:blipFill>
          <a:blip r:embed="rId3"/>
          <a:stretch>
            <a:fillRect/>
          </a:stretch>
        </p:blipFill>
        <p:spPr>
          <a:xfrm>
            <a:off x="9252893" y="5305373"/>
            <a:ext cx="558682" cy="344124"/>
          </a:xfrm>
          <a:prstGeom prst="rect">
            <a:avLst/>
          </a:prstGeom>
        </p:spPr>
      </p:pic>
      <p:pic>
        <p:nvPicPr>
          <p:cNvPr id="24" name="Grafik 23" descr="Ein Bild, das Uhr, Zeichnung enthält.&#10;&#10;Automatisch generierte Beschreibung">
            <a:extLst>
              <a:ext uri="{FF2B5EF4-FFF2-40B4-BE49-F238E27FC236}">
                <a16:creationId xmlns:a16="http://schemas.microsoft.com/office/drawing/2014/main" id="{7D2E4EBD-FA17-2B45-A024-71A74CF2C906}"/>
              </a:ext>
            </a:extLst>
          </p:cNvPr>
          <p:cNvPicPr>
            <a:picLocks noChangeAspect="1"/>
          </p:cNvPicPr>
          <p:nvPr userDrawn="1"/>
        </p:nvPicPr>
        <p:blipFill>
          <a:blip r:embed="rId4"/>
          <a:stretch>
            <a:fillRect/>
          </a:stretch>
        </p:blipFill>
        <p:spPr>
          <a:xfrm>
            <a:off x="321402" y="5306774"/>
            <a:ext cx="1892033" cy="344124"/>
          </a:xfrm>
          <a:prstGeom prst="rect">
            <a:avLst/>
          </a:prstGeom>
        </p:spPr>
      </p:pic>
      <p:sp>
        <p:nvSpPr>
          <p:cNvPr id="12" name="Textfeld 11">
            <a:extLst>
              <a:ext uri="{FF2B5EF4-FFF2-40B4-BE49-F238E27FC236}">
                <a16:creationId xmlns:a16="http://schemas.microsoft.com/office/drawing/2014/main" id="{E0C017CF-EAF1-BD46-9341-43A2A6266F00}"/>
              </a:ext>
            </a:extLst>
          </p:cNvPr>
          <p:cNvSpPr txBox="1"/>
          <p:nvPr userDrawn="1"/>
        </p:nvSpPr>
        <p:spPr>
          <a:xfrm>
            <a:off x="67742" y="8638"/>
            <a:ext cx="2764149" cy="526554"/>
          </a:xfrm>
          <a:prstGeom prst="rect">
            <a:avLst/>
          </a:prstGeom>
          <a:noFill/>
        </p:spPr>
        <p:txBody>
          <a:bodyPr wrap="square" rtlCol="0">
            <a:spAutoFit/>
          </a:bodyPr>
          <a:lstStyle/>
          <a:p>
            <a:pPr algn="l"/>
            <a:r>
              <a:rPr lang="de-DE" sz="1411" b="0" i="0" dirty="0">
                <a:solidFill>
                  <a:schemeClr val="accent4">
                    <a:lumMod val="60000"/>
                    <a:lumOff val="40000"/>
                  </a:schemeClr>
                </a:solidFill>
                <a:latin typeface="Roboto Medium" panose="02000000000000000000" pitchFamily="2" charset="0"/>
                <a:ea typeface="Roboto Medium" panose="02000000000000000000" pitchFamily="2" charset="0"/>
              </a:rPr>
              <a:t>Modul 5</a:t>
            </a:r>
          </a:p>
          <a:p>
            <a:pPr algn="l"/>
            <a:r>
              <a:rPr lang="de-DE" sz="1411" b="0" i="0" dirty="0">
                <a:solidFill>
                  <a:schemeClr val="accent5">
                    <a:lumMod val="40000"/>
                    <a:lumOff val="60000"/>
                  </a:schemeClr>
                </a:solidFill>
                <a:latin typeface="Roboto" panose="02000000000000000000" pitchFamily="2" charset="0"/>
                <a:ea typeface="Roboto" panose="02000000000000000000" pitchFamily="2" charset="0"/>
              </a:rPr>
              <a:t>Diagnostische Kompetenz</a:t>
            </a:r>
          </a:p>
        </p:txBody>
      </p:sp>
    </p:spTree>
    <p:extLst>
      <p:ext uri="{BB962C8B-B14F-4D97-AF65-F5344CB8AC3E}">
        <p14:creationId xmlns:p14="http://schemas.microsoft.com/office/powerpoint/2010/main" val="981987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93EB33C-3C84-E84B-8844-4406279E9544}" type="datetimeFigureOut">
              <a:rPr lang="de-DE" smtClean="0"/>
              <a:t>07.11.2024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157792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98841" y="1436260"/>
            <a:ext cx="8834199" cy="2396431"/>
          </a:xfrm>
        </p:spPr>
        <p:txBody>
          <a:bodyPr anchor="b"/>
          <a:lstStyle>
            <a:lvl1pPr>
              <a:defRPr sz="5040"/>
            </a:lvl1pPr>
          </a:lstStyle>
          <a:p>
            <a:r>
              <a:rPr lang="de-DE"/>
              <a:t>Mastertitelformat bearbeiten</a:t>
            </a:r>
            <a:endParaRPr lang="en-US" dirty="0"/>
          </a:p>
        </p:txBody>
      </p:sp>
      <p:sp>
        <p:nvSpPr>
          <p:cNvPr id="3" name="Text Placeholder 2"/>
          <p:cNvSpPr>
            <a:spLocks noGrp="1"/>
          </p:cNvSpPr>
          <p:nvPr>
            <p:ph type="body" idx="1"/>
          </p:nvPr>
        </p:nvSpPr>
        <p:spPr>
          <a:xfrm>
            <a:off x="698841" y="3855362"/>
            <a:ext cx="8834199" cy="1260227"/>
          </a:xfrm>
        </p:spPr>
        <p:txBody>
          <a:bodyPr/>
          <a:lstStyle>
            <a:lvl1pPr marL="0" indent="0">
              <a:buNone/>
              <a:defRPr sz="2016">
                <a:solidFill>
                  <a:schemeClr val="tx1">
                    <a:tint val="75000"/>
                  </a:schemeClr>
                </a:solidFill>
              </a:defRPr>
            </a:lvl1pPr>
            <a:lvl2pPr marL="384048" indent="0">
              <a:buNone/>
              <a:defRPr sz="1680">
                <a:solidFill>
                  <a:schemeClr val="tx1">
                    <a:tint val="75000"/>
                  </a:schemeClr>
                </a:solidFill>
              </a:defRPr>
            </a:lvl2pPr>
            <a:lvl3pPr marL="768096" indent="0">
              <a:buNone/>
              <a:defRPr sz="1512">
                <a:solidFill>
                  <a:schemeClr val="tx1">
                    <a:tint val="75000"/>
                  </a:schemeClr>
                </a:solidFill>
              </a:defRPr>
            </a:lvl3pPr>
            <a:lvl4pPr marL="1152144" indent="0">
              <a:buNone/>
              <a:defRPr sz="1344">
                <a:solidFill>
                  <a:schemeClr val="tx1">
                    <a:tint val="75000"/>
                  </a:schemeClr>
                </a:solidFill>
              </a:defRPr>
            </a:lvl4pPr>
            <a:lvl5pPr marL="1536192" indent="0">
              <a:buNone/>
              <a:defRPr sz="1344">
                <a:solidFill>
                  <a:schemeClr val="tx1">
                    <a:tint val="75000"/>
                  </a:schemeClr>
                </a:solidFill>
              </a:defRPr>
            </a:lvl5pPr>
            <a:lvl6pPr marL="1920240" indent="0">
              <a:buNone/>
              <a:defRPr sz="1344">
                <a:solidFill>
                  <a:schemeClr val="tx1">
                    <a:tint val="75000"/>
                  </a:schemeClr>
                </a:solidFill>
              </a:defRPr>
            </a:lvl6pPr>
            <a:lvl7pPr marL="2304288" indent="0">
              <a:buNone/>
              <a:defRPr sz="1344">
                <a:solidFill>
                  <a:schemeClr val="tx1">
                    <a:tint val="75000"/>
                  </a:schemeClr>
                </a:solidFill>
              </a:defRPr>
            </a:lvl7pPr>
            <a:lvl8pPr marL="2688336" indent="0">
              <a:buNone/>
              <a:defRPr sz="1344">
                <a:solidFill>
                  <a:schemeClr val="tx1">
                    <a:tint val="75000"/>
                  </a:schemeClr>
                </a:solidFill>
              </a:defRPr>
            </a:lvl8pPr>
            <a:lvl9pPr marL="3072384" indent="0">
              <a:buNone/>
              <a:defRPr sz="1344">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D93EB33C-3C84-E84B-8844-4406279E9544}" type="datetimeFigureOut">
              <a:rPr lang="de-DE" smtClean="0"/>
              <a:t>07.11.2024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2024913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704175" y="1533609"/>
            <a:ext cx="4353084" cy="365532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185291" y="1533609"/>
            <a:ext cx="4353084" cy="365532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D93EB33C-3C84-E84B-8844-4406279E9544}" type="datetimeFigureOut">
              <a:rPr lang="de-DE" smtClean="0"/>
              <a:t>07.11.2024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1018027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705510" y="306723"/>
            <a:ext cx="8834199" cy="1113534"/>
          </a:xfrm>
        </p:spPr>
        <p:txBody>
          <a:bodyPr/>
          <a:lstStyle/>
          <a:p>
            <a:r>
              <a:rPr lang="de-DE"/>
              <a:t>Mastertitelformat bearbeiten</a:t>
            </a:r>
            <a:endParaRPr lang="en-US" dirty="0"/>
          </a:p>
        </p:txBody>
      </p:sp>
      <p:sp>
        <p:nvSpPr>
          <p:cNvPr id="3" name="Text Placeholder 2"/>
          <p:cNvSpPr>
            <a:spLocks noGrp="1"/>
          </p:cNvSpPr>
          <p:nvPr>
            <p:ph type="body" idx="1"/>
          </p:nvPr>
        </p:nvSpPr>
        <p:spPr>
          <a:xfrm>
            <a:off x="705510" y="1412255"/>
            <a:ext cx="4333078" cy="692124"/>
          </a:xfrm>
        </p:spPr>
        <p:txBody>
          <a:bodyPr anchor="b"/>
          <a:lstStyle>
            <a:lvl1pPr marL="0" indent="0">
              <a:buNone/>
              <a:defRPr sz="2016" b="1"/>
            </a:lvl1pPr>
            <a:lvl2pPr marL="384048" indent="0">
              <a:buNone/>
              <a:defRPr sz="1680" b="1"/>
            </a:lvl2pPr>
            <a:lvl3pPr marL="768096" indent="0">
              <a:buNone/>
              <a:defRPr sz="1512" b="1"/>
            </a:lvl3pPr>
            <a:lvl4pPr marL="1152144" indent="0">
              <a:buNone/>
              <a:defRPr sz="1344" b="1"/>
            </a:lvl4pPr>
            <a:lvl5pPr marL="1536192" indent="0">
              <a:buNone/>
              <a:defRPr sz="1344" b="1"/>
            </a:lvl5pPr>
            <a:lvl6pPr marL="1920240" indent="0">
              <a:buNone/>
              <a:defRPr sz="1344" b="1"/>
            </a:lvl6pPr>
            <a:lvl7pPr marL="2304288" indent="0">
              <a:buNone/>
              <a:defRPr sz="1344" b="1"/>
            </a:lvl7pPr>
            <a:lvl8pPr marL="2688336" indent="0">
              <a:buNone/>
              <a:defRPr sz="1344" b="1"/>
            </a:lvl8pPr>
            <a:lvl9pPr marL="3072384" indent="0">
              <a:buNone/>
              <a:defRPr sz="1344" b="1"/>
            </a:lvl9pPr>
          </a:lstStyle>
          <a:p>
            <a:pPr lvl="0"/>
            <a:r>
              <a:rPr lang="de-DE"/>
              <a:t>Mastertextformat bearbeiten</a:t>
            </a:r>
          </a:p>
        </p:txBody>
      </p:sp>
      <p:sp>
        <p:nvSpPr>
          <p:cNvPr id="4" name="Content Placeholder 3"/>
          <p:cNvSpPr>
            <a:spLocks noGrp="1"/>
          </p:cNvSpPr>
          <p:nvPr>
            <p:ph sz="half" idx="2"/>
          </p:nvPr>
        </p:nvSpPr>
        <p:spPr>
          <a:xfrm>
            <a:off x="705510" y="2104379"/>
            <a:ext cx="4333078" cy="3095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185291" y="1412255"/>
            <a:ext cx="4354418" cy="692124"/>
          </a:xfrm>
        </p:spPr>
        <p:txBody>
          <a:bodyPr anchor="b"/>
          <a:lstStyle>
            <a:lvl1pPr marL="0" indent="0">
              <a:buNone/>
              <a:defRPr sz="2016" b="1"/>
            </a:lvl1pPr>
            <a:lvl2pPr marL="384048" indent="0">
              <a:buNone/>
              <a:defRPr sz="1680" b="1"/>
            </a:lvl2pPr>
            <a:lvl3pPr marL="768096" indent="0">
              <a:buNone/>
              <a:defRPr sz="1512" b="1"/>
            </a:lvl3pPr>
            <a:lvl4pPr marL="1152144" indent="0">
              <a:buNone/>
              <a:defRPr sz="1344" b="1"/>
            </a:lvl4pPr>
            <a:lvl5pPr marL="1536192" indent="0">
              <a:buNone/>
              <a:defRPr sz="1344" b="1"/>
            </a:lvl5pPr>
            <a:lvl6pPr marL="1920240" indent="0">
              <a:buNone/>
              <a:defRPr sz="1344" b="1"/>
            </a:lvl6pPr>
            <a:lvl7pPr marL="2304288" indent="0">
              <a:buNone/>
              <a:defRPr sz="1344" b="1"/>
            </a:lvl7pPr>
            <a:lvl8pPr marL="2688336" indent="0">
              <a:buNone/>
              <a:defRPr sz="1344" b="1"/>
            </a:lvl8pPr>
            <a:lvl9pPr marL="3072384" indent="0">
              <a:buNone/>
              <a:defRPr sz="1344" b="1"/>
            </a:lvl9pPr>
          </a:lstStyle>
          <a:p>
            <a:pPr lvl="0"/>
            <a:r>
              <a:rPr lang="de-DE"/>
              <a:t>Mastertextformat bearbeiten</a:t>
            </a:r>
          </a:p>
        </p:txBody>
      </p:sp>
      <p:sp>
        <p:nvSpPr>
          <p:cNvPr id="6" name="Content Placeholder 5"/>
          <p:cNvSpPr>
            <a:spLocks noGrp="1"/>
          </p:cNvSpPr>
          <p:nvPr>
            <p:ph sz="quarter" idx="4"/>
          </p:nvPr>
        </p:nvSpPr>
        <p:spPr>
          <a:xfrm>
            <a:off x="5185291" y="2104379"/>
            <a:ext cx="4354418" cy="3095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D93EB33C-3C84-E84B-8844-4406279E9544}" type="datetimeFigureOut">
              <a:rPr lang="de-DE" smtClean="0"/>
              <a:t>07.11.2024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1293050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D93EB33C-3C84-E84B-8844-4406279E9544}" type="datetimeFigureOut">
              <a:rPr lang="de-DE" smtClean="0"/>
              <a:t>07.11.2024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3703309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EB33C-3C84-E84B-8844-4406279E9544}" type="datetimeFigureOut">
              <a:rPr lang="de-DE" smtClean="0"/>
              <a:t>07.11.2024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98078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5510" y="384069"/>
            <a:ext cx="3303489" cy="1344242"/>
          </a:xfrm>
        </p:spPr>
        <p:txBody>
          <a:bodyPr anchor="b"/>
          <a:lstStyle>
            <a:lvl1pPr>
              <a:defRPr sz="2688"/>
            </a:lvl1pPr>
          </a:lstStyle>
          <a:p>
            <a:r>
              <a:rPr lang="de-DE"/>
              <a:t>Mastertitelformat bearbeiten</a:t>
            </a:r>
            <a:endParaRPr lang="en-US" dirty="0"/>
          </a:p>
        </p:txBody>
      </p:sp>
      <p:sp>
        <p:nvSpPr>
          <p:cNvPr id="3" name="Content Placeholder 2"/>
          <p:cNvSpPr>
            <a:spLocks noGrp="1"/>
          </p:cNvSpPr>
          <p:nvPr>
            <p:ph idx="1"/>
          </p:nvPr>
        </p:nvSpPr>
        <p:spPr>
          <a:xfrm>
            <a:off x="4354418" y="829483"/>
            <a:ext cx="5185291" cy="4094071"/>
          </a:xfrm>
        </p:spPr>
        <p:txBody>
          <a:bodyPr/>
          <a:lstStyle>
            <a:lvl1pPr>
              <a:defRPr sz="2688"/>
            </a:lvl1pPr>
            <a:lvl2pPr>
              <a:defRPr sz="2352"/>
            </a:lvl2pPr>
            <a:lvl3pPr>
              <a:defRPr sz="2016"/>
            </a:lvl3pPr>
            <a:lvl4pPr>
              <a:defRPr sz="1680"/>
            </a:lvl4pPr>
            <a:lvl5pPr>
              <a:defRPr sz="1680"/>
            </a:lvl5pPr>
            <a:lvl6pPr>
              <a:defRPr sz="1680"/>
            </a:lvl6pPr>
            <a:lvl7pPr>
              <a:defRPr sz="1680"/>
            </a:lvl7pPr>
            <a:lvl8pPr>
              <a:defRPr sz="1680"/>
            </a:lvl8pPr>
            <a:lvl9pPr>
              <a:defRPr sz="168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5510" y="1728311"/>
            <a:ext cx="3303489" cy="3201911"/>
          </a:xfrm>
        </p:spPr>
        <p:txBody>
          <a:bodyPr/>
          <a:lstStyle>
            <a:lvl1pPr marL="0" indent="0">
              <a:buNone/>
              <a:defRPr sz="1344"/>
            </a:lvl1pPr>
            <a:lvl2pPr marL="384048" indent="0">
              <a:buNone/>
              <a:defRPr sz="1176"/>
            </a:lvl2pPr>
            <a:lvl3pPr marL="768096" indent="0">
              <a:buNone/>
              <a:defRPr sz="1008"/>
            </a:lvl3pPr>
            <a:lvl4pPr marL="1152144" indent="0">
              <a:buNone/>
              <a:defRPr sz="840"/>
            </a:lvl4pPr>
            <a:lvl5pPr marL="1536192" indent="0">
              <a:buNone/>
              <a:defRPr sz="840"/>
            </a:lvl5pPr>
            <a:lvl6pPr marL="1920240" indent="0">
              <a:buNone/>
              <a:defRPr sz="840"/>
            </a:lvl6pPr>
            <a:lvl7pPr marL="2304288" indent="0">
              <a:buNone/>
              <a:defRPr sz="840"/>
            </a:lvl7pPr>
            <a:lvl8pPr marL="2688336" indent="0">
              <a:buNone/>
              <a:defRPr sz="840"/>
            </a:lvl8pPr>
            <a:lvl9pPr marL="3072384" indent="0">
              <a:buNone/>
              <a:defRPr sz="840"/>
            </a:lvl9pPr>
          </a:lstStyle>
          <a:p>
            <a:pPr lvl="0"/>
            <a:r>
              <a:rPr lang="de-DE"/>
              <a:t>Mastertextformat bearbeiten</a:t>
            </a:r>
          </a:p>
        </p:txBody>
      </p:sp>
      <p:sp>
        <p:nvSpPr>
          <p:cNvPr id="5" name="Date Placeholder 4"/>
          <p:cNvSpPr>
            <a:spLocks noGrp="1"/>
          </p:cNvSpPr>
          <p:nvPr>
            <p:ph type="dt" sz="half" idx="10"/>
          </p:nvPr>
        </p:nvSpPr>
        <p:spPr/>
        <p:txBody>
          <a:bodyPr/>
          <a:lstStyle/>
          <a:p>
            <a:fld id="{D93EB33C-3C84-E84B-8844-4406279E9544}" type="datetimeFigureOut">
              <a:rPr lang="de-DE" smtClean="0"/>
              <a:t>07.11.2024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1414193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5510" y="384069"/>
            <a:ext cx="3303489" cy="1344242"/>
          </a:xfrm>
        </p:spPr>
        <p:txBody>
          <a:bodyPr anchor="b"/>
          <a:lstStyle>
            <a:lvl1pPr>
              <a:defRPr sz="2688"/>
            </a:lvl1pPr>
          </a:lstStyle>
          <a:p>
            <a:r>
              <a:rPr lang="de-DE"/>
              <a:t>Mastertitelformat bearbeiten</a:t>
            </a:r>
            <a:endParaRPr lang="en-US" dirty="0"/>
          </a:p>
        </p:txBody>
      </p:sp>
      <p:sp>
        <p:nvSpPr>
          <p:cNvPr id="3" name="Picture Placeholder 2"/>
          <p:cNvSpPr>
            <a:spLocks noGrp="1" noChangeAspect="1"/>
          </p:cNvSpPr>
          <p:nvPr>
            <p:ph type="pic" idx="1"/>
          </p:nvPr>
        </p:nvSpPr>
        <p:spPr>
          <a:xfrm>
            <a:off x="4354418" y="829483"/>
            <a:ext cx="5185291" cy="4094071"/>
          </a:xfrm>
        </p:spPr>
        <p:txBody>
          <a:bodyPr anchor="t"/>
          <a:lstStyle>
            <a:lvl1pPr marL="0" indent="0">
              <a:buNone/>
              <a:defRPr sz="2688"/>
            </a:lvl1pPr>
            <a:lvl2pPr marL="384048" indent="0">
              <a:buNone/>
              <a:defRPr sz="2352"/>
            </a:lvl2pPr>
            <a:lvl3pPr marL="768096" indent="0">
              <a:buNone/>
              <a:defRPr sz="2016"/>
            </a:lvl3pPr>
            <a:lvl4pPr marL="1152144" indent="0">
              <a:buNone/>
              <a:defRPr sz="1680"/>
            </a:lvl4pPr>
            <a:lvl5pPr marL="1536192" indent="0">
              <a:buNone/>
              <a:defRPr sz="1680"/>
            </a:lvl5pPr>
            <a:lvl6pPr marL="1920240" indent="0">
              <a:buNone/>
              <a:defRPr sz="1680"/>
            </a:lvl6pPr>
            <a:lvl7pPr marL="2304288" indent="0">
              <a:buNone/>
              <a:defRPr sz="1680"/>
            </a:lvl7pPr>
            <a:lvl8pPr marL="2688336" indent="0">
              <a:buNone/>
              <a:defRPr sz="1680"/>
            </a:lvl8pPr>
            <a:lvl9pPr marL="3072384" indent="0">
              <a:buNone/>
              <a:defRPr sz="1680"/>
            </a:lvl9pPr>
          </a:lstStyle>
          <a:p>
            <a:r>
              <a:rPr lang="de-DE"/>
              <a:t>Bild durch Klicken auf Symbol hinzufügen</a:t>
            </a:r>
            <a:endParaRPr lang="en-US" dirty="0"/>
          </a:p>
        </p:txBody>
      </p:sp>
      <p:sp>
        <p:nvSpPr>
          <p:cNvPr id="4" name="Text Placeholder 3"/>
          <p:cNvSpPr>
            <a:spLocks noGrp="1"/>
          </p:cNvSpPr>
          <p:nvPr>
            <p:ph type="body" sz="half" idx="2"/>
          </p:nvPr>
        </p:nvSpPr>
        <p:spPr>
          <a:xfrm>
            <a:off x="705510" y="1728311"/>
            <a:ext cx="3303489" cy="3201911"/>
          </a:xfrm>
        </p:spPr>
        <p:txBody>
          <a:bodyPr/>
          <a:lstStyle>
            <a:lvl1pPr marL="0" indent="0">
              <a:buNone/>
              <a:defRPr sz="1344"/>
            </a:lvl1pPr>
            <a:lvl2pPr marL="384048" indent="0">
              <a:buNone/>
              <a:defRPr sz="1176"/>
            </a:lvl2pPr>
            <a:lvl3pPr marL="768096" indent="0">
              <a:buNone/>
              <a:defRPr sz="1008"/>
            </a:lvl3pPr>
            <a:lvl4pPr marL="1152144" indent="0">
              <a:buNone/>
              <a:defRPr sz="840"/>
            </a:lvl4pPr>
            <a:lvl5pPr marL="1536192" indent="0">
              <a:buNone/>
              <a:defRPr sz="840"/>
            </a:lvl5pPr>
            <a:lvl6pPr marL="1920240" indent="0">
              <a:buNone/>
              <a:defRPr sz="840"/>
            </a:lvl6pPr>
            <a:lvl7pPr marL="2304288" indent="0">
              <a:buNone/>
              <a:defRPr sz="840"/>
            </a:lvl7pPr>
            <a:lvl8pPr marL="2688336" indent="0">
              <a:buNone/>
              <a:defRPr sz="840"/>
            </a:lvl8pPr>
            <a:lvl9pPr marL="3072384" indent="0">
              <a:buNone/>
              <a:defRPr sz="840"/>
            </a:lvl9pPr>
          </a:lstStyle>
          <a:p>
            <a:pPr lvl="0"/>
            <a:r>
              <a:rPr lang="de-DE"/>
              <a:t>Mastertextformat bearbeiten</a:t>
            </a:r>
          </a:p>
        </p:txBody>
      </p:sp>
      <p:sp>
        <p:nvSpPr>
          <p:cNvPr id="5" name="Date Placeholder 4"/>
          <p:cNvSpPr>
            <a:spLocks noGrp="1"/>
          </p:cNvSpPr>
          <p:nvPr>
            <p:ph type="dt" sz="half" idx="10"/>
          </p:nvPr>
        </p:nvSpPr>
        <p:spPr/>
        <p:txBody>
          <a:bodyPr/>
          <a:lstStyle/>
          <a:p>
            <a:fld id="{D93EB33C-3C84-E84B-8844-4406279E9544}" type="datetimeFigureOut">
              <a:rPr lang="de-DE" smtClean="0"/>
              <a:t>07.11.2024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4AD7BC8-27F4-5C4A-B9FD-BBC69AAB5DDF}" type="slidenum">
              <a:rPr lang="de-DE" smtClean="0"/>
              <a:t>‹Nr.›</a:t>
            </a:fld>
            <a:endParaRPr lang="de-DE"/>
          </a:p>
        </p:txBody>
      </p:sp>
    </p:spTree>
    <p:extLst>
      <p:ext uri="{BB962C8B-B14F-4D97-AF65-F5344CB8AC3E}">
        <p14:creationId xmlns:p14="http://schemas.microsoft.com/office/powerpoint/2010/main" val="2545135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4176" y="306723"/>
            <a:ext cx="8834199" cy="1113534"/>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704176" y="1533609"/>
            <a:ext cx="8834199" cy="365532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04175" y="5339629"/>
            <a:ext cx="2304574" cy="306722"/>
          </a:xfrm>
          <a:prstGeom prst="rect">
            <a:avLst/>
          </a:prstGeom>
        </p:spPr>
        <p:txBody>
          <a:bodyPr vert="horz" lIns="91440" tIns="45720" rIns="91440" bIns="45720" rtlCol="0" anchor="ctr"/>
          <a:lstStyle>
            <a:lvl1pPr algn="l">
              <a:defRPr sz="1008">
                <a:solidFill>
                  <a:schemeClr val="tx1">
                    <a:tint val="75000"/>
                  </a:schemeClr>
                </a:solidFill>
              </a:defRPr>
            </a:lvl1pPr>
          </a:lstStyle>
          <a:p>
            <a:fld id="{D93EB33C-3C84-E84B-8844-4406279E9544}" type="datetimeFigureOut">
              <a:rPr lang="de-DE" smtClean="0"/>
              <a:t>07.11.2024</a:t>
            </a:fld>
            <a:endParaRPr lang="de-DE"/>
          </a:p>
        </p:txBody>
      </p:sp>
      <p:sp>
        <p:nvSpPr>
          <p:cNvPr id="5" name="Footer Placeholder 4"/>
          <p:cNvSpPr>
            <a:spLocks noGrp="1"/>
          </p:cNvSpPr>
          <p:nvPr>
            <p:ph type="ftr" sz="quarter" idx="3"/>
          </p:nvPr>
        </p:nvSpPr>
        <p:spPr>
          <a:xfrm>
            <a:off x="3392845" y="5339629"/>
            <a:ext cx="3456861" cy="306722"/>
          </a:xfrm>
          <a:prstGeom prst="rect">
            <a:avLst/>
          </a:prstGeom>
        </p:spPr>
        <p:txBody>
          <a:bodyPr vert="horz" lIns="91440" tIns="45720" rIns="91440" bIns="45720" rtlCol="0" anchor="ctr"/>
          <a:lstStyle>
            <a:lvl1pPr algn="ctr">
              <a:defRPr sz="1008">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7233801" y="5339629"/>
            <a:ext cx="2304574" cy="306722"/>
          </a:xfrm>
          <a:prstGeom prst="rect">
            <a:avLst/>
          </a:prstGeom>
        </p:spPr>
        <p:txBody>
          <a:bodyPr vert="horz" lIns="91440" tIns="45720" rIns="91440" bIns="45720" rtlCol="0" anchor="ctr"/>
          <a:lstStyle>
            <a:lvl1pPr algn="r">
              <a:defRPr sz="1008">
                <a:solidFill>
                  <a:schemeClr val="tx1">
                    <a:tint val="75000"/>
                  </a:schemeClr>
                </a:solidFill>
              </a:defRPr>
            </a:lvl1pPr>
          </a:lstStyle>
          <a:p>
            <a:fld id="{B4AD7BC8-27F4-5C4A-B9FD-BBC69AAB5DDF}" type="slidenum">
              <a:rPr lang="de-DE" smtClean="0"/>
              <a:t>‹Nr.›</a:t>
            </a:fld>
            <a:endParaRPr lang="de-DE"/>
          </a:p>
        </p:txBody>
      </p:sp>
    </p:spTree>
    <p:extLst>
      <p:ext uri="{BB962C8B-B14F-4D97-AF65-F5344CB8AC3E}">
        <p14:creationId xmlns:p14="http://schemas.microsoft.com/office/powerpoint/2010/main" val="416663115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649" r:id="rId13"/>
    <p:sldLayoutId id="2147483709" r:id="rId14"/>
    <p:sldLayoutId id="2147483662" r:id="rId15"/>
    <p:sldLayoutId id="2147483663" r:id="rId16"/>
    <p:sldLayoutId id="2147483664" r:id="rId17"/>
    <p:sldLayoutId id="2147483665" r:id="rId18"/>
  </p:sldLayoutIdLst>
  <p:txStyles>
    <p:titleStyle>
      <a:lvl1pPr algn="l" defTabSz="768096" rtl="0" eaLnBrk="1" latinLnBrk="0" hangingPunct="1">
        <a:lnSpc>
          <a:spcPct val="90000"/>
        </a:lnSpc>
        <a:spcBef>
          <a:spcPct val="0"/>
        </a:spcBef>
        <a:buNone/>
        <a:defRPr sz="3696" kern="1200">
          <a:solidFill>
            <a:schemeClr val="tx1"/>
          </a:solidFill>
          <a:latin typeface="+mj-lt"/>
          <a:ea typeface="+mj-ea"/>
          <a:cs typeface="+mj-cs"/>
        </a:defRPr>
      </a:lvl1pPr>
    </p:titleStyle>
    <p:bodyStyle>
      <a:lvl1pPr marL="192024" indent="-192024" algn="l" defTabSz="768096" rtl="0" eaLnBrk="1" latinLnBrk="0" hangingPunct="1">
        <a:lnSpc>
          <a:spcPct val="90000"/>
        </a:lnSpc>
        <a:spcBef>
          <a:spcPts val="840"/>
        </a:spcBef>
        <a:buFont typeface="Arial" panose="020B0604020202020204" pitchFamily="34" charset="0"/>
        <a:buChar char="•"/>
        <a:defRPr sz="2352" kern="1200">
          <a:solidFill>
            <a:schemeClr val="tx1"/>
          </a:solidFill>
          <a:latin typeface="+mn-lt"/>
          <a:ea typeface="+mn-ea"/>
          <a:cs typeface="+mn-cs"/>
        </a:defRPr>
      </a:lvl1pPr>
      <a:lvl2pPr marL="576072" indent="-192024" algn="l" defTabSz="768096" rtl="0" eaLnBrk="1" latinLnBrk="0" hangingPunct="1">
        <a:lnSpc>
          <a:spcPct val="90000"/>
        </a:lnSpc>
        <a:spcBef>
          <a:spcPts val="420"/>
        </a:spcBef>
        <a:buFont typeface="Arial" panose="020B0604020202020204" pitchFamily="34" charset="0"/>
        <a:buChar char="•"/>
        <a:defRPr sz="2016" kern="1200">
          <a:solidFill>
            <a:schemeClr val="tx1"/>
          </a:solidFill>
          <a:latin typeface="+mn-lt"/>
          <a:ea typeface="+mn-ea"/>
          <a:cs typeface="+mn-cs"/>
        </a:defRPr>
      </a:lvl2pPr>
      <a:lvl3pPr marL="960120" indent="-192024" algn="l" defTabSz="768096" rtl="0" eaLnBrk="1" latinLnBrk="0" hangingPunct="1">
        <a:lnSpc>
          <a:spcPct val="90000"/>
        </a:lnSpc>
        <a:spcBef>
          <a:spcPts val="420"/>
        </a:spcBef>
        <a:buFont typeface="Arial" panose="020B0604020202020204" pitchFamily="34" charset="0"/>
        <a:buChar char="•"/>
        <a:defRPr sz="1680" kern="1200">
          <a:solidFill>
            <a:schemeClr val="tx1"/>
          </a:solidFill>
          <a:latin typeface="+mn-lt"/>
          <a:ea typeface="+mn-ea"/>
          <a:cs typeface="+mn-cs"/>
        </a:defRPr>
      </a:lvl3pPr>
      <a:lvl4pPr marL="1344168" indent="-192024" algn="l" defTabSz="768096" rtl="0" eaLnBrk="1" latinLnBrk="0" hangingPunct="1">
        <a:lnSpc>
          <a:spcPct val="90000"/>
        </a:lnSpc>
        <a:spcBef>
          <a:spcPts val="420"/>
        </a:spcBef>
        <a:buFont typeface="Arial" panose="020B0604020202020204" pitchFamily="34" charset="0"/>
        <a:buChar char="•"/>
        <a:defRPr sz="1512" kern="1200">
          <a:solidFill>
            <a:schemeClr val="tx1"/>
          </a:solidFill>
          <a:latin typeface="+mn-lt"/>
          <a:ea typeface="+mn-ea"/>
          <a:cs typeface="+mn-cs"/>
        </a:defRPr>
      </a:lvl4pPr>
      <a:lvl5pPr marL="1728216" indent="-192024" algn="l" defTabSz="768096" rtl="0" eaLnBrk="1" latinLnBrk="0" hangingPunct="1">
        <a:lnSpc>
          <a:spcPct val="90000"/>
        </a:lnSpc>
        <a:spcBef>
          <a:spcPts val="420"/>
        </a:spcBef>
        <a:buFont typeface="Arial" panose="020B0604020202020204" pitchFamily="34" charset="0"/>
        <a:buChar char="•"/>
        <a:defRPr sz="1512" kern="1200">
          <a:solidFill>
            <a:schemeClr val="tx1"/>
          </a:solidFill>
          <a:latin typeface="+mn-lt"/>
          <a:ea typeface="+mn-ea"/>
          <a:cs typeface="+mn-cs"/>
        </a:defRPr>
      </a:lvl5pPr>
      <a:lvl6pPr marL="2112264" indent="-192024" algn="l" defTabSz="768096" rtl="0" eaLnBrk="1" latinLnBrk="0" hangingPunct="1">
        <a:lnSpc>
          <a:spcPct val="90000"/>
        </a:lnSpc>
        <a:spcBef>
          <a:spcPts val="420"/>
        </a:spcBef>
        <a:buFont typeface="Arial" panose="020B0604020202020204" pitchFamily="34" charset="0"/>
        <a:buChar char="•"/>
        <a:defRPr sz="1512" kern="1200">
          <a:solidFill>
            <a:schemeClr val="tx1"/>
          </a:solidFill>
          <a:latin typeface="+mn-lt"/>
          <a:ea typeface="+mn-ea"/>
          <a:cs typeface="+mn-cs"/>
        </a:defRPr>
      </a:lvl6pPr>
      <a:lvl7pPr marL="2496312" indent="-192024" algn="l" defTabSz="768096" rtl="0" eaLnBrk="1" latinLnBrk="0" hangingPunct="1">
        <a:lnSpc>
          <a:spcPct val="90000"/>
        </a:lnSpc>
        <a:spcBef>
          <a:spcPts val="420"/>
        </a:spcBef>
        <a:buFont typeface="Arial" panose="020B0604020202020204" pitchFamily="34" charset="0"/>
        <a:buChar char="•"/>
        <a:defRPr sz="1512" kern="1200">
          <a:solidFill>
            <a:schemeClr val="tx1"/>
          </a:solidFill>
          <a:latin typeface="+mn-lt"/>
          <a:ea typeface="+mn-ea"/>
          <a:cs typeface="+mn-cs"/>
        </a:defRPr>
      </a:lvl7pPr>
      <a:lvl8pPr marL="2880360" indent="-192024" algn="l" defTabSz="768096" rtl="0" eaLnBrk="1" latinLnBrk="0" hangingPunct="1">
        <a:lnSpc>
          <a:spcPct val="90000"/>
        </a:lnSpc>
        <a:spcBef>
          <a:spcPts val="420"/>
        </a:spcBef>
        <a:buFont typeface="Arial" panose="020B0604020202020204" pitchFamily="34" charset="0"/>
        <a:buChar char="•"/>
        <a:defRPr sz="1512" kern="1200">
          <a:solidFill>
            <a:schemeClr val="tx1"/>
          </a:solidFill>
          <a:latin typeface="+mn-lt"/>
          <a:ea typeface="+mn-ea"/>
          <a:cs typeface="+mn-cs"/>
        </a:defRPr>
      </a:lvl8pPr>
      <a:lvl9pPr marL="3264408" indent="-192024" algn="l" defTabSz="768096" rtl="0" eaLnBrk="1" latinLnBrk="0" hangingPunct="1">
        <a:lnSpc>
          <a:spcPct val="90000"/>
        </a:lnSpc>
        <a:spcBef>
          <a:spcPts val="420"/>
        </a:spcBef>
        <a:buFont typeface="Arial" panose="020B0604020202020204" pitchFamily="34" charset="0"/>
        <a:buChar char="•"/>
        <a:defRPr sz="1512" kern="1200">
          <a:solidFill>
            <a:schemeClr val="tx1"/>
          </a:solidFill>
          <a:latin typeface="+mn-lt"/>
          <a:ea typeface="+mn-ea"/>
          <a:cs typeface="+mn-cs"/>
        </a:defRPr>
      </a:lvl9pPr>
    </p:bodyStyle>
    <p:otherStyle>
      <a:defPPr>
        <a:defRPr lang="en-US"/>
      </a:defPPr>
      <a:lvl1pPr marL="0" algn="l" defTabSz="768096" rtl="0" eaLnBrk="1" latinLnBrk="0" hangingPunct="1">
        <a:defRPr sz="1512" kern="1200">
          <a:solidFill>
            <a:schemeClr val="tx1"/>
          </a:solidFill>
          <a:latin typeface="+mn-lt"/>
          <a:ea typeface="+mn-ea"/>
          <a:cs typeface="+mn-cs"/>
        </a:defRPr>
      </a:lvl1pPr>
      <a:lvl2pPr marL="384048" algn="l" defTabSz="768096" rtl="0" eaLnBrk="1" latinLnBrk="0" hangingPunct="1">
        <a:defRPr sz="1512" kern="1200">
          <a:solidFill>
            <a:schemeClr val="tx1"/>
          </a:solidFill>
          <a:latin typeface="+mn-lt"/>
          <a:ea typeface="+mn-ea"/>
          <a:cs typeface="+mn-cs"/>
        </a:defRPr>
      </a:lvl2pPr>
      <a:lvl3pPr marL="768096" algn="l" defTabSz="768096" rtl="0" eaLnBrk="1" latinLnBrk="0" hangingPunct="1">
        <a:defRPr sz="1512" kern="1200">
          <a:solidFill>
            <a:schemeClr val="tx1"/>
          </a:solidFill>
          <a:latin typeface="+mn-lt"/>
          <a:ea typeface="+mn-ea"/>
          <a:cs typeface="+mn-cs"/>
        </a:defRPr>
      </a:lvl3pPr>
      <a:lvl4pPr marL="1152144" algn="l" defTabSz="768096" rtl="0" eaLnBrk="1" latinLnBrk="0" hangingPunct="1">
        <a:defRPr sz="1512" kern="1200">
          <a:solidFill>
            <a:schemeClr val="tx1"/>
          </a:solidFill>
          <a:latin typeface="+mn-lt"/>
          <a:ea typeface="+mn-ea"/>
          <a:cs typeface="+mn-cs"/>
        </a:defRPr>
      </a:lvl4pPr>
      <a:lvl5pPr marL="1536192" algn="l" defTabSz="768096" rtl="0" eaLnBrk="1" latinLnBrk="0" hangingPunct="1">
        <a:defRPr sz="1512" kern="1200">
          <a:solidFill>
            <a:schemeClr val="tx1"/>
          </a:solidFill>
          <a:latin typeface="+mn-lt"/>
          <a:ea typeface="+mn-ea"/>
          <a:cs typeface="+mn-cs"/>
        </a:defRPr>
      </a:lvl5pPr>
      <a:lvl6pPr marL="1920240" algn="l" defTabSz="768096" rtl="0" eaLnBrk="1" latinLnBrk="0" hangingPunct="1">
        <a:defRPr sz="1512" kern="1200">
          <a:solidFill>
            <a:schemeClr val="tx1"/>
          </a:solidFill>
          <a:latin typeface="+mn-lt"/>
          <a:ea typeface="+mn-ea"/>
          <a:cs typeface="+mn-cs"/>
        </a:defRPr>
      </a:lvl6pPr>
      <a:lvl7pPr marL="2304288" algn="l" defTabSz="768096" rtl="0" eaLnBrk="1" latinLnBrk="0" hangingPunct="1">
        <a:defRPr sz="1512" kern="1200">
          <a:solidFill>
            <a:schemeClr val="tx1"/>
          </a:solidFill>
          <a:latin typeface="+mn-lt"/>
          <a:ea typeface="+mn-ea"/>
          <a:cs typeface="+mn-cs"/>
        </a:defRPr>
      </a:lvl7pPr>
      <a:lvl8pPr marL="2688336" algn="l" defTabSz="768096" rtl="0" eaLnBrk="1" latinLnBrk="0" hangingPunct="1">
        <a:defRPr sz="1512" kern="1200">
          <a:solidFill>
            <a:schemeClr val="tx1"/>
          </a:solidFill>
          <a:latin typeface="+mn-lt"/>
          <a:ea typeface="+mn-ea"/>
          <a:cs typeface="+mn-cs"/>
        </a:defRPr>
      </a:lvl8pPr>
      <a:lvl9pPr marL="3072384" algn="l" defTabSz="768096" rtl="0" eaLnBrk="1" latinLnBrk="0" hangingPunct="1">
        <a:defRPr sz="151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90.png"/><Relationship Id="rId5" Type="http://schemas.openxmlformats.org/officeDocument/2006/relationships/slide" Target="slide21.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slide" Target="slide28.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hyperlink" Target="https://www.systemis.ch/mitglied-werden/" TargetMode="External"/><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hyperlink" Target="mailto:sekretariat@systemis.ch"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descr="Ein Bild, das Person, drinnen, Frau, stehend enthält.&#10;&#10;Automatisch generierte Beschreibung">
            <a:extLst>
              <a:ext uri="{FF2B5EF4-FFF2-40B4-BE49-F238E27FC236}">
                <a16:creationId xmlns:a16="http://schemas.microsoft.com/office/drawing/2014/main" id="{75225DF2-CD8B-A940-A2D7-460D0CF68112}"/>
              </a:ext>
            </a:extLst>
          </p:cNvPr>
          <p:cNvPicPr>
            <a:picLocks noChangeAspect="1"/>
          </p:cNvPicPr>
          <p:nvPr/>
        </p:nvPicPr>
        <p:blipFill rotWithShape="1">
          <a:blip r:embed="rId3"/>
          <a:srcRect l="21885" t="27773" b="25644"/>
          <a:stretch/>
        </p:blipFill>
        <p:spPr>
          <a:xfrm>
            <a:off x="-77830" y="1909680"/>
            <a:ext cx="10241844" cy="3053786"/>
          </a:xfrm>
          <a:prstGeom prst="rect">
            <a:avLst/>
          </a:prstGeom>
        </p:spPr>
      </p:pic>
      <p:pic>
        <p:nvPicPr>
          <p:cNvPr id="14" name="Grafik 13" descr="Ein Bild, das Uhr, Zeichnung enthält.&#10;&#10;Automatisch generierte Beschreibung">
            <a:extLst>
              <a:ext uri="{FF2B5EF4-FFF2-40B4-BE49-F238E27FC236}">
                <a16:creationId xmlns:a16="http://schemas.microsoft.com/office/drawing/2014/main" id="{B57F5A0A-BFBA-4243-A32B-B74CDEC7F97B}"/>
              </a:ext>
            </a:extLst>
          </p:cNvPr>
          <p:cNvPicPr>
            <a:picLocks noChangeAspect="1"/>
          </p:cNvPicPr>
          <p:nvPr/>
        </p:nvPicPr>
        <p:blipFill>
          <a:blip r:embed="rId4"/>
          <a:stretch>
            <a:fillRect/>
          </a:stretch>
        </p:blipFill>
        <p:spPr>
          <a:xfrm>
            <a:off x="1315072" y="388053"/>
            <a:ext cx="7646895" cy="1390917"/>
          </a:xfrm>
          <a:prstGeom prst="rect">
            <a:avLst/>
          </a:prstGeom>
        </p:spPr>
      </p:pic>
      <p:sp>
        <p:nvSpPr>
          <p:cNvPr id="23" name="Textfeld 22">
            <a:extLst>
              <a:ext uri="{FF2B5EF4-FFF2-40B4-BE49-F238E27FC236}">
                <a16:creationId xmlns:a16="http://schemas.microsoft.com/office/drawing/2014/main" id="{39EB9351-F998-D543-A844-10A4FAE61BEC}"/>
              </a:ext>
            </a:extLst>
          </p:cNvPr>
          <p:cNvSpPr txBox="1"/>
          <p:nvPr/>
        </p:nvSpPr>
        <p:spPr>
          <a:xfrm>
            <a:off x="5172216" y="5153221"/>
            <a:ext cx="3227393" cy="454292"/>
          </a:xfrm>
          <a:prstGeom prst="rect">
            <a:avLst/>
          </a:prstGeom>
          <a:noFill/>
        </p:spPr>
        <p:txBody>
          <a:bodyPr wrap="square" rtlCol="0">
            <a:spAutoFit/>
          </a:bodyPr>
          <a:lstStyle/>
          <a:p>
            <a:pPr algn="ctr"/>
            <a:r>
              <a:rPr lang="de-DE" sz="2352" spc="84" dirty="0">
                <a:latin typeface="Roboto Light" panose="02000000000000000000" pitchFamily="2" charset="0"/>
                <a:ea typeface="Roboto Light" panose="02000000000000000000" pitchFamily="2" charset="0"/>
              </a:rPr>
              <a:t>Ausbildungspartner</a:t>
            </a:r>
          </a:p>
        </p:txBody>
      </p:sp>
      <p:pic>
        <p:nvPicPr>
          <p:cNvPr id="6" name="Grafik 5">
            <a:extLst>
              <a:ext uri="{FF2B5EF4-FFF2-40B4-BE49-F238E27FC236}">
                <a16:creationId xmlns:a16="http://schemas.microsoft.com/office/drawing/2014/main" id="{F426DADF-2732-4A30-8C07-2F95136AE930}"/>
              </a:ext>
            </a:extLst>
          </p:cNvPr>
          <p:cNvPicPr>
            <a:picLocks noChangeAspect="1"/>
          </p:cNvPicPr>
          <p:nvPr/>
        </p:nvPicPr>
        <p:blipFill rotWithShape="1">
          <a:blip r:embed="rId5"/>
          <a:srcRect l="68775"/>
          <a:stretch/>
        </p:blipFill>
        <p:spPr>
          <a:xfrm>
            <a:off x="8457025" y="5220720"/>
            <a:ext cx="738679" cy="266315"/>
          </a:xfrm>
          <a:prstGeom prst="rect">
            <a:avLst/>
          </a:prstGeom>
        </p:spPr>
      </p:pic>
      <p:pic>
        <p:nvPicPr>
          <p:cNvPr id="7" name="Grafik 6" descr="Ein Bild, das Zeichnung, Essen, Schild enthält.&#10;&#10;Automatisch generierte Beschreibung">
            <a:extLst>
              <a:ext uri="{FF2B5EF4-FFF2-40B4-BE49-F238E27FC236}">
                <a16:creationId xmlns:a16="http://schemas.microsoft.com/office/drawing/2014/main" id="{7F1EAA4F-612D-4E7D-B4CB-F57EF3209B8D}"/>
              </a:ext>
            </a:extLst>
          </p:cNvPr>
          <p:cNvPicPr>
            <a:picLocks noChangeAspect="1"/>
          </p:cNvPicPr>
          <p:nvPr/>
        </p:nvPicPr>
        <p:blipFill>
          <a:blip r:embed="rId6"/>
          <a:stretch>
            <a:fillRect/>
          </a:stretch>
        </p:blipFill>
        <p:spPr>
          <a:xfrm>
            <a:off x="9252893" y="5237880"/>
            <a:ext cx="668260" cy="411619"/>
          </a:xfrm>
          <a:prstGeom prst="rect">
            <a:avLst/>
          </a:prstGeom>
        </p:spPr>
      </p:pic>
    </p:spTree>
    <p:extLst>
      <p:ext uri="{BB962C8B-B14F-4D97-AF65-F5344CB8AC3E}">
        <p14:creationId xmlns:p14="http://schemas.microsoft.com/office/powerpoint/2010/main" val="17145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Eine Ecke des Rechtecks abrunden 25">
            <a:extLst>
              <a:ext uri="{FF2B5EF4-FFF2-40B4-BE49-F238E27FC236}">
                <a16:creationId xmlns:a16="http://schemas.microsoft.com/office/drawing/2014/main" id="{85ACECE2-736A-C541-94FA-56CB922CB131}"/>
              </a:ext>
            </a:extLst>
          </p:cNvPr>
          <p:cNvSpPr/>
          <p:nvPr/>
        </p:nvSpPr>
        <p:spPr>
          <a:xfrm>
            <a:off x="-13242" y="2453964"/>
            <a:ext cx="2447167" cy="2748319"/>
          </a:xfrm>
          <a:prstGeom prst="round1Rect">
            <a:avLst>
              <a:gd name="adj" fmla="val 13696"/>
            </a:avLst>
          </a:prstGeom>
          <a:solidFill>
            <a:schemeClr val="accent1">
              <a:lumMod val="75000"/>
              <a:alpha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dirty="0"/>
          </a:p>
        </p:txBody>
      </p:sp>
      <p:sp>
        <p:nvSpPr>
          <p:cNvPr id="28" name="Textfeld 27">
            <a:extLst>
              <a:ext uri="{FF2B5EF4-FFF2-40B4-BE49-F238E27FC236}">
                <a16:creationId xmlns:a16="http://schemas.microsoft.com/office/drawing/2014/main" id="{CEFE4C7E-B776-4C4D-99CD-0CFDA37C0433}"/>
              </a:ext>
            </a:extLst>
          </p:cNvPr>
          <p:cNvSpPr txBox="1"/>
          <p:nvPr/>
        </p:nvSpPr>
        <p:spPr>
          <a:xfrm>
            <a:off x="47747" y="2464200"/>
            <a:ext cx="1971328" cy="350865"/>
          </a:xfrm>
          <a:prstGeom prst="rect">
            <a:avLst/>
          </a:prstGeom>
          <a:noFill/>
        </p:spPr>
        <p:txBody>
          <a:bodyPr wrap="square" rtlCol="0">
            <a:spAutoFit/>
          </a:bodyPr>
          <a:lstStyle/>
          <a:p>
            <a:r>
              <a:rPr lang="de-DE" sz="1680" dirty="0">
                <a:solidFill>
                  <a:schemeClr val="accent5">
                    <a:lumMod val="40000"/>
                    <a:lumOff val="60000"/>
                  </a:schemeClr>
                </a:solidFill>
                <a:latin typeface="Roboto" panose="02000000000000000000" pitchFamily="2" charset="0"/>
                <a:ea typeface="Roboto" panose="02000000000000000000" pitchFamily="2" charset="0"/>
              </a:rPr>
              <a:t>Übersicht</a:t>
            </a:r>
          </a:p>
        </p:txBody>
      </p:sp>
      <p:pic>
        <p:nvPicPr>
          <p:cNvPr id="29" name="Grafik 28" descr="Ein Bild, das Uhr, Schild enthält.&#10;&#10;Automatisch generierte Beschreibung">
            <a:extLst>
              <a:ext uri="{FF2B5EF4-FFF2-40B4-BE49-F238E27FC236}">
                <a16:creationId xmlns:a16="http://schemas.microsoft.com/office/drawing/2014/main" id="{C655FD46-7CF9-5147-AF3C-DBC3AE2A5F1E}"/>
              </a:ext>
            </a:extLst>
          </p:cNvPr>
          <p:cNvPicPr>
            <a:picLocks noChangeAspect="1"/>
          </p:cNvPicPr>
          <p:nvPr/>
        </p:nvPicPr>
        <p:blipFill>
          <a:blip r:embed="rId3"/>
          <a:stretch>
            <a:fillRect/>
          </a:stretch>
        </p:blipFill>
        <p:spPr>
          <a:xfrm>
            <a:off x="129508" y="3668266"/>
            <a:ext cx="559592" cy="559592"/>
          </a:xfrm>
          <a:prstGeom prst="rect">
            <a:avLst/>
          </a:prstGeom>
        </p:spPr>
      </p:pic>
      <p:pic>
        <p:nvPicPr>
          <p:cNvPr id="30" name="Grafik 29" descr="Ein Bild, das Uhr enthält.&#10;&#10;Automatisch generierte Beschreibung">
            <a:extLst>
              <a:ext uri="{FF2B5EF4-FFF2-40B4-BE49-F238E27FC236}">
                <a16:creationId xmlns:a16="http://schemas.microsoft.com/office/drawing/2014/main" id="{DB11BC16-5173-4B49-9F5C-F66DD1F6D981}"/>
              </a:ext>
            </a:extLst>
          </p:cNvPr>
          <p:cNvPicPr>
            <a:picLocks noChangeAspect="1"/>
          </p:cNvPicPr>
          <p:nvPr/>
        </p:nvPicPr>
        <p:blipFill>
          <a:blip r:embed="rId4"/>
          <a:stretch>
            <a:fillRect/>
          </a:stretch>
        </p:blipFill>
        <p:spPr>
          <a:xfrm>
            <a:off x="160056" y="2991127"/>
            <a:ext cx="559592" cy="559592"/>
          </a:xfrm>
          <a:prstGeom prst="rect">
            <a:avLst/>
          </a:prstGeom>
        </p:spPr>
      </p:pic>
      <p:pic>
        <p:nvPicPr>
          <p:cNvPr id="31" name="Grafik 30" descr="Ein Bild, das Zeichnung enthält.&#10;&#10;Automatisch generierte Beschreibung">
            <a:extLst>
              <a:ext uri="{FF2B5EF4-FFF2-40B4-BE49-F238E27FC236}">
                <a16:creationId xmlns:a16="http://schemas.microsoft.com/office/drawing/2014/main" id="{CA09AC15-2235-DA43-A3D9-68A1E5387913}"/>
              </a:ext>
            </a:extLst>
          </p:cNvPr>
          <p:cNvPicPr>
            <a:picLocks noChangeAspect="1"/>
          </p:cNvPicPr>
          <p:nvPr/>
        </p:nvPicPr>
        <p:blipFill>
          <a:blip r:embed="rId5"/>
          <a:stretch>
            <a:fillRect/>
          </a:stretch>
        </p:blipFill>
        <p:spPr>
          <a:xfrm>
            <a:off x="146460" y="4345404"/>
            <a:ext cx="559592" cy="559592"/>
          </a:xfrm>
          <a:prstGeom prst="rect">
            <a:avLst/>
          </a:prstGeom>
        </p:spPr>
      </p:pic>
      <p:sp>
        <p:nvSpPr>
          <p:cNvPr id="32" name="Textfeld 31">
            <a:extLst>
              <a:ext uri="{FF2B5EF4-FFF2-40B4-BE49-F238E27FC236}">
                <a16:creationId xmlns:a16="http://schemas.microsoft.com/office/drawing/2014/main" id="{588B4316-CB66-F049-8951-7CA8F10AFB62}"/>
              </a:ext>
            </a:extLst>
          </p:cNvPr>
          <p:cNvSpPr txBox="1"/>
          <p:nvPr/>
        </p:nvSpPr>
        <p:spPr>
          <a:xfrm>
            <a:off x="851792" y="3141339"/>
            <a:ext cx="1008176" cy="350865"/>
          </a:xfrm>
          <a:prstGeom prst="rect">
            <a:avLst/>
          </a:prstGeom>
          <a:noFill/>
        </p:spPr>
        <p:txBody>
          <a:bodyPr wrap="square" rtlCol="0">
            <a:spAutoFit/>
          </a:bodyPr>
          <a:lstStyle/>
          <a:p>
            <a:r>
              <a:rPr lang="de-DE" sz="1680" dirty="0">
                <a:solidFill>
                  <a:schemeClr val="bg1"/>
                </a:solidFill>
                <a:latin typeface="Roboto" panose="02000000000000000000" pitchFamily="2" charset="0"/>
                <a:ea typeface="Roboto" panose="02000000000000000000" pitchFamily="2" charset="0"/>
              </a:rPr>
              <a:t>4 Tage</a:t>
            </a:r>
          </a:p>
        </p:txBody>
      </p:sp>
      <p:sp>
        <p:nvSpPr>
          <p:cNvPr id="33" name="Textfeld 32">
            <a:extLst>
              <a:ext uri="{FF2B5EF4-FFF2-40B4-BE49-F238E27FC236}">
                <a16:creationId xmlns:a16="http://schemas.microsoft.com/office/drawing/2014/main" id="{1909A183-9DBA-CD4F-ADF5-86CD1ADEFF4A}"/>
              </a:ext>
            </a:extLst>
          </p:cNvPr>
          <p:cNvSpPr txBox="1"/>
          <p:nvPr/>
        </p:nvSpPr>
        <p:spPr>
          <a:xfrm>
            <a:off x="808487" y="4457145"/>
            <a:ext cx="1390573" cy="350865"/>
          </a:xfrm>
          <a:prstGeom prst="rect">
            <a:avLst/>
          </a:prstGeom>
          <a:noFill/>
        </p:spPr>
        <p:txBody>
          <a:bodyPr wrap="square" rtlCol="0">
            <a:spAutoFit/>
          </a:bodyPr>
          <a:lstStyle/>
          <a:p>
            <a:r>
              <a:rPr lang="de-DE" sz="1680" dirty="0">
                <a:solidFill>
                  <a:schemeClr val="accent4">
                    <a:lumMod val="60000"/>
                    <a:lumOff val="40000"/>
                  </a:schemeClr>
                </a:solidFill>
                <a:latin typeface="Roboto" panose="02000000000000000000" pitchFamily="2" charset="0"/>
                <a:ea typeface="Roboto" panose="02000000000000000000" pitchFamily="2" charset="0"/>
              </a:rPr>
              <a:t>Bestätigung </a:t>
            </a:r>
            <a:endParaRPr lang="de-DE" sz="1344" dirty="0">
              <a:solidFill>
                <a:schemeClr val="accent4">
                  <a:lumMod val="60000"/>
                  <a:lumOff val="40000"/>
                </a:schemeClr>
              </a:solidFill>
              <a:latin typeface="Roboto" panose="02000000000000000000" pitchFamily="2" charset="0"/>
              <a:ea typeface="Roboto" panose="02000000000000000000" pitchFamily="2" charset="0"/>
            </a:endParaRPr>
          </a:p>
        </p:txBody>
      </p:sp>
      <p:sp>
        <p:nvSpPr>
          <p:cNvPr id="34" name="Textfeld 33">
            <a:extLst>
              <a:ext uri="{FF2B5EF4-FFF2-40B4-BE49-F238E27FC236}">
                <a16:creationId xmlns:a16="http://schemas.microsoft.com/office/drawing/2014/main" id="{4BE2A9B4-CD4C-6042-87E1-4AAD96B431F0}"/>
              </a:ext>
            </a:extLst>
          </p:cNvPr>
          <p:cNvSpPr txBox="1"/>
          <p:nvPr/>
        </p:nvSpPr>
        <p:spPr>
          <a:xfrm>
            <a:off x="851792" y="3799242"/>
            <a:ext cx="1347268" cy="350865"/>
          </a:xfrm>
          <a:prstGeom prst="rect">
            <a:avLst/>
          </a:prstGeom>
          <a:noFill/>
        </p:spPr>
        <p:txBody>
          <a:bodyPr wrap="square" rtlCol="0">
            <a:spAutoFit/>
          </a:bodyPr>
          <a:lstStyle/>
          <a:p>
            <a:r>
              <a:rPr lang="de-DE" sz="1680" dirty="0">
                <a:solidFill>
                  <a:schemeClr val="bg1"/>
                </a:solidFill>
                <a:latin typeface="Roboto" panose="02000000000000000000" pitchFamily="2" charset="0"/>
                <a:ea typeface="Roboto" panose="02000000000000000000" pitchFamily="2" charset="0"/>
              </a:rPr>
              <a:t>24 Stunden</a:t>
            </a:r>
          </a:p>
        </p:txBody>
      </p:sp>
      <p:graphicFrame>
        <p:nvGraphicFramePr>
          <p:cNvPr id="3" name="Tabelle 2"/>
          <p:cNvGraphicFramePr>
            <a:graphicFrameLocks noGrp="1"/>
          </p:cNvGraphicFramePr>
          <p:nvPr/>
        </p:nvGraphicFramePr>
        <p:xfrm>
          <a:off x="47746" y="41146"/>
          <a:ext cx="3813740" cy="609076"/>
        </p:xfrm>
        <a:graphic>
          <a:graphicData uri="http://schemas.openxmlformats.org/drawingml/2006/table">
            <a:tbl>
              <a:tblPr/>
              <a:tblGrid>
                <a:gridCol w="3813740">
                  <a:extLst>
                    <a:ext uri="{9D8B030D-6E8A-4147-A177-3AD203B41FA5}">
                      <a16:colId xmlns:a16="http://schemas.microsoft.com/office/drawing/2014/main" val="310736645"/>
                    </a:ext>
                  </a:extLst>
                </a:gridCol>
              </a:tblGrid>
              <a:tr h="609076">
                <a:tc>
                  <a:txBody>
                    <a:bodyPr/>
                    <a:lstStyle/>
                    <a:p>
                      <a:endParaRPr lang="de-CH" sz="1300" dirty="0"/>
                    </a:p>
                  </a:txBody>
                  <a:tcPr marL="76814" marR="76814" marT="38407" marB="38407">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06FAA"/>
                    </a:solidFill>
                  </a:tcPr>
                </a:tc>
                <a:extLst>
                  <a:ext uri="{0D108BD9-81ED-4DB2-BD59-A6C34878D82A}">
                    <a16:rowId xmlns:a16="http://schemas.microsoft.com/office/drawing/2014/main" val="2931792197"/>
                  </a:ext>
                </a:extLst>
              </a:tr>
            </a:tbl>
          </a:graphicData>
        </a:graphic>
      </p:graphicFrame>
      <p:sp>
        <p:nvSpPr>
          <p:cNvPr id="2" name="Rechteck 1">
            <a:extLst>
              <a:ext uri="{FF2B5EF4-FFF2-40B4-BE49-F238E27FC236}">
                <a16:creationId xmlns:a16="http://schemas.microsoft.com/office/drawing/2014/main" id="{60F37802-A508-3961-AA3B-895A61C18432}"/>
              </a:ext>
            </a:extLst>
          </p:cNvPr>
          <p:cNvSpPr/>
          <p:nvPr/>
        </p:nvSpPr>
        <p:spPr>
          <a:xfrm>
            <a:off x="-74750" y="730482"/>
            <a:ext cx="10242550" cy="707886"/>
          </a:xfrm>
          <a:prstGeom prst="rect">
            <a:avLst/>
          </a:prstGeom>
        </p:spPr>
        <p:txBody>
          <a:bodyPr wrap="square">
            <a:spAutoFit/>
          </a:bodyPr>
          <a:lstStyle/>
          <a:p>
            <a:pPr algn="ctr"/>
            <a:r>
              <a:rPr lang="de-CH" sz="4000" dirty="0">
                <a:solidFill>
                  <a:schemeClr val="bg1"/>
                </a:solidFill>
                <a:latin typeface="Roboto" panose="02000000000000000000" pitchFamily="2" charset="0"/>
                <a:ea typeface="Roboto" panose="02000000000000000000" pitchFamily="2" charset="0"/>
              </a:rPr>
              <a:t>Organisationsberatung</a:t>
            </a:r>
          </a:p>
        </p:txBody>
      </p:sp>
      <p:pic>
        <p:nvPicPr>
          <p:cNvPr id="6" name="Grafik 5">
            <a:extLst>
              <a:ext uri="{FF2B5EF4-FFF2-40B4-BE49-F238E27FC236}">
                <a16:creationId xmlns:a16="http://schemas.microsoft.com/office/drawing/2014/main" id="{2A5B66C5-7C91-C1F2-BB02-282CA6F7F540}"/>
              </a:ext>
            </a:extLst>
          </p:cNvPr>
          <p:cNvPicPr>
            <a:picLocks noChangeAspect="1"/>
          </p:cNvPicPr>
          <p:nvPr/>
        </p:nvPicPr>
        <p:blipFill rotWithShape="1">
          <a:blip r:embed="rId6"/>
          <a:srcRect l="38685" t="24967" r="20719" b="55911"/>
          <a:stretch/>
        </p:blipFill>
        <p:spPr>
          <a:xfrm>
            <a:off x="2917513" y="2434658"/>
            <a:ext cx="7329333" cy="1941954"/>
          </a:xfrm>
          <a:prstGeom prst="rect">
            <a:avLst/>
          </a:prstGeom>
        </p:spPr>
      </p:pic>
    </p:spTree>
    <p:extLst>
      <p:ext uri="{BB962C8B-B14F-4D97-AF65-F5344CB8AC3E}">
        <p14:creationId xmlns:p14="http://schemas.microsoft.com/office/powerpoint/2010/main" val="357185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ADAF797-DD9D-4C78-B769-63EB9FE42466}"/>
              </a:ext>
            </a:extLst>
          </p:cNvPr>
          <p:cNvSpPr/>
          <p:nvPr/>
        </p:nvSpPr>
        <p:spPr>
          <a:xfrm>
            <a:off x="-85999" y="156515"/>
            <a:ext cx="10242550" cy="646331"/>
          </a:xfrm>
          <a:prstGeom prst="rect">
            <a:avLst/>
          </a:prstGeom>
        </p:spPr>
        <p:txBody>
          <a:bodyPr wrap="square">
            <a:spAutoFit/>
          </a:bodyPr>
          <a:lstStyle/>
          <a:p>
            <a:pPr algn="ctr"/>
            <a:r>
              <a:rPr lang="de-CH" sz="3600" dirty="0">
                <a:solidFill>
                  <a:schemeClr val="bg1"/>
                </a:solidFill>
                <a:latin typeface="Roboto" panose="02000000000000000000" pitchFamily="2" charset="0"/>
                <a:ea typeface="Roboto" panose="02000000000000000000" pitchFamily="2" charset="0"/>
              </a:rPr>
              <a:t>Wichtigste Schritte Master-Procedere</a:t>
            </a:r>
            <a:endParaRPr lang="de-CH" sz="3600" dirty="0">
              <a:solidFill>
                <a:schemeClr val="bg1"/>
              </a:solidFill>
            </a:endParaRPr>
          </a:p>
        </p:txBody>
      </p:sp>
      <p:sp>
        <p:nvSpPr>
          <p:cNvPr id="3" name="Textfeld 2">
            <a:extLst>
              <a:ext uri="{FF2B5EF4-FFF2-40B4-BE49-F238E27FC236}">
                <a16:creationId xmlns:a16="http://schemas.microsoft.com/office/drawing/2014/main" id="{CC5CD970-FCE1-AC67-C1EF-59A70D52E111}"/>
              </a:ext>
            </a:extLst>
          </p:cNvPr>
          <p:cNvSpPr txBox="1"/>
          <p:nvPr/>
        </p:nvSpPr>
        <p:spPr>
          <a:xfrm>
            <a:off x="1163783" y="1114389"/>
            <a:ext cx="8557160" cy="3816429"/>
          </a:xfrm>
          <a:prstGeom prst="rect">
            <a:avLst/>
          </a:prstGeom>
          <a:noFill/>
        </p:spPr>
        <p:txBody>
          <a:bodyPr wrap="square">
            <a:spAutoFit/>
          </a:bodyPr>
          <a:lstStyle/>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allfällige Fragen mit dem Sekretariat klären und zum Master anmelden</a:t>
            </a: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Sekretariat stellt Unterlagen und Rechnung per Mail zu </a:t>
            </a: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Antragsformular digital ans Sekretariat einreichen</a:t>
            </a: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Sekretariat prüft das Antragsformular bzgl. Erfüllung Voraussetzungen (Supervision, Intervision, Eigenberatung)</a:t>
            </a: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Antragsformular und Fallbeschreibungen an das Erstgespräch mit </a:t>
            </a:r>
            <a:r>
              <a:rPr lang="de-DE" sz="2200" dirty="0" err="1">
                <a:solidFill>
                  <a:schemeClr val="bg1"/>
                </a:solidFill>
                <a:latin typeface="Roboto" panose="02000000000000000000" pitchFamily="2" charset="0"/>
                <a:ea typeface="Roboto" panose="02000000000000000000" pitchFamily="2" charset="0"/>
              </a:rPr>
              <a:t>ProzessbegleiterIn</a:t>
            </a:r>
            <a:r>
              <a:rPr lang="de-DE" sz="2200" dirty="0">
                <a:solidFill>
                  <a:schemeClr val="bg1"/>
                </a:solidFill>
                <a:latin typeface="Roboto" panose="02000000000000000000" pitchFamily="2" charset="0"/>
                <a:ea typeface="Roboto" panose="02000000000000000000" pitchFamily="2" charset="0"/>
              </a:rPr>
              <a:t> mitnehmen und allfällige Fragen klären</a:t>
            </a: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Überarbeitung der Unterlagen und weitere Aktionen</a:t>
            </a: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Supervisionssitzung mit </a:t>
            </a:r>
            <a:r>
              <a:rPr lang="de-DE" sz="2200" dirty="0" err="1">
                <a:solidFill>
                  <a:schemeClr val="bg1"/>
                </a:solidFill>
                <a:latin typeface="Roboto" panose="02000000000000000000" pitchFamily="2" charset="0"/>
                <a:ea typeface="Roboto" panose="02000000000000000000" pitchFamily="2" charset="0"/>
              </a:rPr>
              <a:t>ProzessbegleiterIn</a:t>
            </a:r>
            <a:endParaRPr lang="de-DE" sz="2200" dirty="0">
              <a:solidFill>
                <a:schemeClr val="bg1"/>
              </a:solidFill>
              <a:latin typeface="Roboto" panose="02000000000000000000" pitchFamily="2" charset="0"/>
              <a:ea typeface="Roboto" panose="02000000000000000000" pitchFamily="2" charset="0"/>
            </a:endParaRPr>
          </a:p>
          <a:p>
            <a:pPr marL="457200" indent="-457200">
              <a:buFont typeface="+mj-lt"/>
              <a:buAutoNum type="arabicPeriod"/>
            </a:pPr>
            <a:r>
              <a:rPr lang="de-DE" sz="2200" dirty="0">
                <a:solidFill>
                  <a:schemeClr val="bg1"/>
                </a:solidFill>
                <a:latin typeface="Roboto" panose="02000000000000000000" pitchFamily="2" charset="0"/>
                <a:ea typeface="Roboto" panose="02000000000000000000" pitchFamily="2" charset="0"/>
              </a:rPr>
              <a:t>Zertifizierungsgespräch und Entscheid</a:t>
            </a:r>
            <a:endParaRPr lang="de-CH" sz="22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43616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ADAF797-DD9D-4C78-B769-63EB9FE42466}"/>
              </a:ext>
            </a:extLst>
          </p:cNvPr>
          <p:cNvSpPr/>
          <p:nvPr/>
        </p:nvSpPr>
        <p:spPr>
          <a:xfrm>
            <a:off x="1209402" y="167401"/>
            <a:ext cx="6943999" cy="646331"/>
          </a:xfrm>
          <a:prstGeom prst="rect">
            <a:avLst/>
          </a:prstGeom>
        </p:spPr>
        <p:txBody>
          <a:bodyPr wrap="square">
            <a:spAutoFit/>
          </a:bodyPr>
          <a:lstStyle/>
          <a:p>
            <a:r>
              <a:rPr lang="de-CH" sz="3600" dirty="0">
                <a:solidFill>
                  <a:schemeClr val="bg1"/>
                </a:solidFill>
                <a:latin typeface="Roboto" panose="02000000000000000000" pitchFamily="2" charset="0"/>
                <a:ea typeface="Roboto" panose="02000000000000000000" pitchFamily="2" charset="0"/>
              </a:rPr>
              <a:t>Anforderungen</a:t>
            </a:r>
            <a:endParaRPr lang="de-CH" sz="3600" dirty="0">
              <a:solidFill>
                <a:schemeClr val="bg1"/>
              </a:solidFill>
            </a:endParaRPr>
          </a:p>
        </p:txBody>
      </p:sp>
      <p:sp>
        <p:nvSpPr>
          <p:cNvPr id="3" name="Textfeld 2">
            <a:extLst>
              <a:ext uri="{FF2B5EF4-FFF2-40B4-BE49-F238E27FC236}">
                <a16:creationId xmlns:a16="http://schemas.microsoft.com/office/drawing/2014/main" id="{CC5CD970-FCE1-AC67-C1EF-59A70D52E111}"/>
              </a:ext>
            </a:extLst>
          </p:cNvPr>
          <p:cNvSpPr txBox="1"/>
          <p:nvPr/>
        </p:nvSpPr>
        <p:spPr>
          <a:xfrm>
            <a:off x="1163783" y="1114389"/>
            <a:ext cx="7987774" cy="4524315"/>
          </a:xfrm>
          <a:prstGeom prst="rect">
            <a:avLst/>
          </a:prstGeom>
          <a:noFill/>
        </p:spPr>
        <p:txBody>
          <a:bodyPr wrap="square">
            <a:spAutoFit/>
          </a:bodyPr>
          <a:lstStyle/>
          <a:p>
            <a:pPr marL="342900" indent="-342900">
              <a:buFont typeface="Arial" panose="020B0604020202020204" pitchFamily="34" charset="0"/>
              <a:buChar char="•"/>
            </a:pPr>
            <a:r>
              <a:rPr lang="de-DE" sz="2400" dirty="0">
                <a:solidFill>
                  <a:schemeClr val="bg1"/>
                </a:solidFill>
                <a:latin typeface="Roboto" panose="02000000000000000000" pitchFamily="2" charset="0"/>
                <a:ea typeface="Roboto" panose="02000000000000000000" pitchFamily="2" charset="0"/>
              </a:rPr>
              <a:t>Mind. 3 Jahre Berufserfahrung als </a:t>
            </a:r>
            <a:r>
              <a:rPr lang="de-DE" sz="2400" dirty="0" err="1">
                <a:solidFill>
                  <a:schemeClr val="bg1"/>
                </a:solidFill>
                <a:latin typeface="Roboto" panose="02000000000000000000" pitchFamily="2" charset="0"/>
                <a:ea typeface="Roboto" panose="02000000000000000000" pitchFamily="2" charset="0"/>
              </a:rPr>
              <a:t>BeraterIn</a:t>
            </a:r>
            <a:endParaRPr lang="de-DE"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r>
              <a:rPr lang="sv-SE" sz="2400" dirty="0">
                <a:solidFill>
                  <a:schemeClr val="bg1"/>
                </a:solidFill>
                <a:latin typeface="Roboto" panose="02000000000000000000" pitchFamily="2" charset="0"/>
                <a:ea typeface="Roboto" panose="02000000000000000000" pitchFamily="2" charset="0"/>
              </a:rPr>
              <a:t>40 Stunden Supervision / 60 Stunden Intervision </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10 Stunden Selbsterfahrung im Einzelsetting </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Pro Mastertitel 20 Stunden Praxisnachweis als Beratende </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Drei Fälle Kurzdarstellung (bei Mehrfachtitel je 1 Fall)</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ausführliche Falldokumentationen: </a:t>
            </a:r>
          </a:p>
          <a:p>
            <a:pPr marL="800100" lvl="1"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Einfachtitel: 2 </a:t>
            </a:r>
          </a:p>
          <a:p>
            <a:pPr marL="800100" lvl="1"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für Mehrfachtitel: je 1 (Coach, </a:t>
            </a:r>
            <a:r>
              <a:rPr lang="de-CH" sz="2400" dirty="0" err="1">
                <a:solidFill>
                  <a:schemeClr val="bg1"/>
                </a:solidFill>
                <a:latin typeface="Roboto" panose="02000000000000000000" pitchFamily="2" charset="0"/>
                <a:ea typeface="Roboto" panose="02000000000000000000" pitchFamily="2" charset="0"/>
              </a:rPr>
              <a:t>SupervisorIn</a:t>
            </a:r>
            <a:r>
              <a:rPr lang="de-CH" sz="2400" dirty="0">
                <a:solidFill>
                  <a:schemeClr val="bg1"/>
                </a:solidFill>
                <a:latin typeface="Roboto" panose="02000000000000000000" pitchFamily="2" charset="0"/>
                <a:ea typeface="Roboto" panose="02000000000000000000" pitchFamily="2" charset="0"/>
              </a:rPr>
              <a:t> und /oder </a:t>
            </a:r>
            <a:r>
              <a:rPr lang="de-CH" sz="2400" dirty="0" err="1">
                <a:solidFill>
                  <a:schemeClr val="bg1"/>
                </a:solidFill>
                <a:latin typeface="Roboto" panose="02000000000000000000" pitchFamily="2" charset="0"/>
                <a:ea typeface="Roboto" panose="02000000000000000000" pitchFamily="2" charset="0"/>
              </a:rPr>
              <a:t>OrganisationsberaterIn</a:t>
            </a:r>
            <a:r>
              <a:rPr lang="de-CH" sz="2400" dirty="0">
                <a:solidFill>
                  <a:schemeClr val="bg1"/>
                </a:solidFill>
                <a:latin typeface="Roboto" panose="02000000000000000000" pitchFamily="2" charset="0"/>
                <a:ea typeface="Roboto" panose="02000000000000000000" pitchFamily="2" charset="0"/>
              </a:rPr>
              <a:t>)</a:t>
            </a: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94440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ADAF797-DD9D-4C78-B769-63EB9FE42466}"/>
              </a:ext>
            </a:extLst>
          </p:cNvPr>
          <p:cNvSpPr/>
          <p:nvPr/>
        </p:nvSpPr>
        <p:spPr>
          <a:xfrm>
            <a:off x="99061" y="-17661"/>
            <a:ext cx="10242550" cy="646331"/>
          </a:xfrm>
          <a:prstGeom prst="rect">
            <a:avLst/>
          </a:prstGeom>
        </p:spPr>
        <p:txBody>
          <a:bodyPr wrap="square">
            <a:spAutoFit/>
          </a:bodyPr>
          <a:lstStyle/>
          <a:p>
            <a:pPr algn="ctr"/>
            <a:r>
              <a:rPr lang="de-CH" sz="3600" dirty="0">
                <a:solidFill>
                  <a:schemeClr val="bg1"/>
                </a:solidFill>
                <a:latin typeface="Roboto" panose="02000000000000000000" pitchFamily="2" charset="0"/>
                <a:ea typeface="Roboto" panose="02000000000000000000" pitchFamily="2" charset="0"/>
              </a:rPr>
              <a:t>Wer vergibt den Mastertitel? </a:t>
            </a:r>
            <a:endParaRPr lang="de-CH" sz="2352" dirty="0">
              <a:solidFill>
                <a:schemeClr val="tx1">
                  <a:lumMod val="95000"/>
                  <a:lumOff val="5000"/>
                </a:schemeClr>
              </a:solidFill>
              <a:highlight>
                <a:srgbClr val="FFFF00"/>
              </a:highlight>
            </a:endParaRPr>
          </a:p>
        </p:txBody>
      </p:sp>
      <p:pic>
        <p:nvPicPr>
          <p:cNvPr id="3" name="Grafik 2">
            <a:extLst>
              <a:ext uri="{FF2B5EF4-FFF2-40B4-BE49-F238E27FC236}">
                <a16:creationId xmlns:a16="http://schemas.microsoft.com/office/drawing/2014/main" id="{6A8D613E-DD1E-4901-8F0D-2ADFC4CEC9AC}"/>
              </a:ext>
            </a:extLst>
          </p:cNvPr>
          <p:cNvPicPr>
            <a:picLocks noChangeAspect="1"/>
          </p:cNvPicPr>
          <p:nvPr/>
        </p:nvPicPr>
        <p:blipFill>
          <a:blip r:embed="rId3"/>
          <a:stretch>
            <a:fillRect/>
          </a:stretch>
        </p:blipFill>
        <p:spPr>
          <a:xfrm>
            <a:off x="3310876" y="642170"/>
            <a:ext cx="3642174" cy="4289448"/>
          </a:xfrm>
          <a:prstGeom prst="rect">
            <a:avLst/>
          </a:prstGeom>
        </p:spPr>
      </p:pic>
    </p:spTree>
    <p:extLst>
      <p:ext uri="{BB962C8B-B14F-4D97-AF65-F5344CB8AC3E}">
        <p14:creationId xmlns:p14="http://schemas.microsoft.com/office/powerpoint/2010/main" val="1443770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ADAF797-DD9D-4C78-B769-63EB9FE42466}"/>
              </a:ext>
            </a:extLst>
          </p:cNvPr>
          <p:cNvSpPr/>
          <p:nvPr/>
        </p:nvSpPr>
        <p:spPr>
          <a:xfrm>
            <a:off x="1209402" y="167401"/>
            <a:ext cx="6943999" cy="646331"/>
          </a:xfrm>
          <a:prstGeom prst="rect">
            <a:avLst/>
          </a:prstGeom>
        </p:spPr>
        <p:txBody>
          <a:bodyPr wrap="square">
            <a:spAutoFit/>
          </a:bodyPr>
          <a:lstStyle/>
          <a:p>
            <a:r>
              <a:rPr lang="de-CH" sz="3600" dirty="0">
                <a:solidFill>
                  <a:schemeClr val="bg1"/>
                </a:solidFill>
                <a:latin typeface="Roboto" panose="02000000000000000000" pitchFamily="2" charset="0"/>
                <a:ea typeface="Roboto" panose="02000000000000000000" pitchFamily="2" charset="0"/>
              </a:rPr>
              <a:t>Rolle Sekretariat</a:t>
            </a:r>
            <a:endParaRPr lang="de-CH" sz="3600" dirty="0">
              <a:solidFill>
                <a:schemeClr val="bg1"/>
              </a:solidFill>
            </a:endParaRPr>
          </a:p>
        </p:txBody>
      </p:sp>
      <p:sp>
        <p:nvSpPr>
          <p:cNvPr id="3" name="Textfeld 2">
            <a:extLst>
              <a:ext uri="{FF2B5EF4-FFF2-40B4-BE49-F238E27FC236}">
                <a16:creationId xmlns:a16="http://schemas.microsoft.com/office/drawing/2014/main" id="{CC5CD970-FCE1-AC67-C1EF-59A70D52E111}"/>
              </a:ext>
            </a:extLst>
          </p:cNvPr>
          <p:cNvSpPr txBox="1"/>
          <p:nvPr/>
        </p:nvSpPr>
        <p:spPr>
          <a:xfrm>
            <a:off x="1163783" y="1114389"/>
            <a:ext cx="7987774" cy="4524315"/>
          </a:xfrm>
          <a:prstGeom prst="rect">
            <a:avLst/>
          </a:prstGeom>
          <a:noFill/>
        </p:spPr>
        <p:txBody>
          <a:bodyPr wrap="square">
            <a:spAutoFit/>
          </a:bodyPr>
          <a:lstStyle/>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Jegliche Fragenklärung zum Master </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Voraussetzungsprüfung Seminare </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Zustellung der Unterlagen und Rechnung  </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Prüfung Supervision, Intervision und Eigenberatung</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Koordination Zertifizierungstermin</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Angaben in der Adress-Vermittlungs-Datenbank unter www.zis-slc-slk.ch erfassen</a:t>
            </a:r>
          </a:p>
          <a:p>
            <a:br>
              <a:rPr lang="de-CH" sz="2400" dirty="0">
                <a:solidFill>
                  <a:schemeClr val="bg1"/>
                </a:solidFill>
                <a:latin typeface="Roboto" panose="02000000000000000000" pitchFamily="2" charset="0"/>
                <a:ea typeface="Roboto" panose="02000000000000000000" pitchFamily="2" charset="0"/>
              </a:rPr>
            </a:br>
            <a:endParaRPr lang="de-CH"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20249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ADAF797-DD9D-4C78-B769-63EB9FE42466}"/>
              </a:ext>
            </a:extLst>
          </p:cNvPr>
          <p:cNvSpPr/>
          <p:nvPr/>
        </p:nvSpPr>
        <p:spPr>
          <a:xfrm>
            <a:off x="1209402" y="167401"/>
            <a:ext cx="6943999" cy="646331"/>
          </a:xfrm>
          <a:prstGeom prst="rect">
            <a:avLst/>
          </a:prstGeom>
        </p:spPr>
        <p:txBody>
          <a:bodyPr wrap="square">
            <a:spAutoFit/>
          </a:bodyPr>
          <a:lstStyle/>
          <a:p>
            <a:r>
              <a:rPr lang="de-CH" sz="3600" dirty="0">
                <a:solidFill>
                  <a:schemeClr val="bg1"/>
                </a:solidFill>
                <a:latin typeface="Roboto" panose="02000000000000000000" pitchFamily="2" charset="0"/>
                <a:ea typeface="Roboto" panose="02000000000000000000" pitchFamily="2" charset="0"/>
              </a:rPr>
              <a:t>Rolle </a:t>
            </a:r>
            <a:r>
              <a:rPr lang="de-CH" sz="3600" dirty="0" err="1">
                <a:solidFill>
                  <a:schemeClr val="bg1"/>
                </a:solidFill>
                <a:latin typeface="Roboto" panose="02000000000000000000" pitchFamily="2" charset="0"/>
                <a:ea typeface="Roboto" panose="02000000000000000000" pitchFamily="2" charset="0"/>
              </a:rPr>
              <a:t>ProzessbegleiterIn</a:t>
            </a:r>
            <a:r>
              <a:rPr lang="de-CH" sz="3600" dirty="0">
                <a:solidFill>
                  <a:schemeClr val="bg1"/>
                </a:solidFill>
                <a:latin typeface="Roboto" panose="02000000000000000000" pitchFamily="2" charset="0"/>
                <a:ea typeface="Roboto" panose="02000000000000000000" pitchFamily="2" charset="0"/>
              </a:rPr>
              <a:t> </a:t>
            </a:r>
            <a:endParaRPr lang="de-CH" sz="3600" dirty="0">
              <a:solidFill>
                <a:schemeClr val="bg1"/>
              </a:solidFill>
            </a:endParaRPr>
          </a:p>
        </p:txBody>
      </p:sp>
      <p:sp>
        <p:nvSpPr>
          <p:cNvPr id="3" name="Textfeld 2">
            <a:extLst>
              <a:ext uri="{FF2B5EF4-FFF2-40B4-BE49-F238E27FC236}">
                <a16:creationId xmlns:a16="http://schemas.microsoft.com/office/drawing/2014/main" id="{CC5CD970-FCE1-AC67-C1EF-59A70D52E111}"/>
              </a:ext>
            </a:extLst>
          </p:cNvPr>
          <p:cNvSpPr txBox="1"/>
          <p:nvPr/>
        </p:nvSpPr>
        <p:spPr>
          <a:xfrm>
            <a:off x="1163783" y="1114389"/>
            <a:ext cx="7987774" cy="3416320"/>
          </a:xfrm>
          <a:prstGeom prst="rect">
            <a:avLst/>
          </a:prstGeom>
          <a:noFill/>
        </p:spPr>
        <p:txBody>
          <a:bodyPr wrap="square">
            <a:spAutoFit/>
          </a:bodyPr>
          <a:lstStyle/>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Sichtet die Fallbeschreibungen</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Prüft die «Masterreife»</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Unterstützt bei Entwicklungsschritten</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Gibt </a:t>
            </a:r>
            <a:r>
              <a:rPr lang="de-CH" sz="2400" dirty="0" err="1">
                <a:solidFill>
                  <a:schemeClr val="bg1"/>
                </a:solidFill>
                <a:latin typeface="Roboto" panose="02000000000000000000" pitchFamily="2" charset="0"/>
                <a:ea typeface="Roboto" panose="02000000000000000000" pitchFamily="2" charset="0"/>
              </a:rPr>
              <a:t>supervisorische</a:t>
            </a:r>
            <a:r>
              <a:rPr lang="de-CH" sz="2400" dirty="0">
                <a:solidFill>
                  <a:schemeClr val="bg1"/>
                </a:solidFill>
                <a:latin typeface="Roboto" panose="02000000000000000000" pitchFamily="2" charset="0"/>
                <a:ea typeface="Roboto" panose="02000000000000000000" pitchFamily="2" charset="0"/>
              </a:rPr>
              <a:t> Hinweise</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Meldet </a:t>
            </a:r>
            <a:r>
              <a:rPr lang="de-CH" sz="2400" dirty="0" err="1">
                <a:solidFill>
                  <a:schemeClr val="bg1"/>
                </a:solidFill>
                <a:latin typeface="Roboto" panose="02000000000000000000" pitchFamily="2" charset="0"/>
                <a:ea typeface="Roboto" panose="02000000000000000000" pitchFamily="2" charset="0"/>
              </a:rPr>
              <a:t>KandidatIn</a:t>
            </a:r>
            <a:r>
              <a:rPr lang="de-CH" sz="2400" dirty="0">
                <a:solidFill>
                  <a:schemeClr val="bg1"/>
                </a:solidFill>
                <a:latin typeface="Roboto" panose="02000000000000000000" pitchFamily="2" charset="0"/>
                <a:ea typeface="Roboto" panose="02000000000000000000" pitchFamily="2" charset="0"/>
              </a:rPr>
              <a:t> zum Zertifizierungsgespräch an</a:t>
            </a:r>
          </a:p>
          <a:p>
            <a:pPr marL="342900" indent="-342900">
              <a:buFont typeface="Arial" panose="020B0604020202020204" pitchFamily="34" charset="0"/>
              <a:buChar char="•"/>
            </a:pPr>
            <a:r>
              <a:rPr lang="de-CH" sz="2400" dirty="0">
                <a:solidFill>
                  <a:schemeClr val="bg1"/>
                </a:solidFill>
                <a:latin typeface="Roboto" panose="02000000000000000000" pitchFamily="2" charset="0"/>
                <a:ea typeface="Roboto" panose="02000000000000000000" pitchFamily="2" charset="0"/>
              </a:rPr>
              <a:t>Ist Anwalt / Anwältin beim Zertifizierungsgespräch</a:t>
            </a: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endParaRPr lang="de-CH" sz="24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879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97B30D0B-9A22-42F2-84AF-7ACDBA9B73B0}"/>
              </a:ext>
            </a:extLst>
          </p:cNvPr>
          <p:cNvSpPr>
            <a:spLocks noGrp="1"/>
          </p:cNvSpPr>
          <p:nvPr>
            <p:ph type="ctrTitle"/>
          </p:nvPr>
        </p:nvSpPr>
        <p:spPr/>
        <p:txBody>
          <a:bodyPr/>
          <a:lstStyle/>
          <a:p>
            <a:endParaRPr lang="de-CH"/>
          </a:p>
        </p:txBody>
      </p:sp>
      <p:sp>
        <p:nvSpPr>
          <p:cNvPr id="7" name="Untertitel 6">
            <a:extLst>
              <a:ext uri="{FF2B5EF4-FFF2-40B4-BE49-F238E27FC236}">
                <a16:creationId xmlns:a16="http://schemas.microsoft.com/office/drawing/2014/main" id="{CF2446EE-7A3C-4254-82F7-0D5AA25247B3}"/>
              </a:ext>
            </a:extLst>
          </p:cNvPr>
          <p:cNvSpPr>
            <a:spLocks noGrp="1"/>
          </p:cNvSpPr>
          <p:nvPr>
            <p:ph type="subTitle" idx="1"/>
          </p:nvPr>
        </p:nvSpPr>
        <p:spPr/>
        <p:txBody>
          <a:bodyPr/>
          <a:lstStyle/>
          <a:p>
            <a:endParaRPr lang="de-CH"/>
          </a:p>
        </p:txBody>
      </p:sp>
      <p:pic>
        <p:nvPicPr>
          <p:cNvPr id="3" name="Grafik 2">
            <a:extLst>
              <a:ext uri="{FF2B5EF4-FFF2-40B4-BE49-F238E27FC236}">
                <a16:creationId xmlns:a16="http://schemas.microsoft.com/office/drawing/2014/main" id="{A2958B22-9227-3416-CC46-E5910F5D4D2B}"/>
              </a:ext>
            </a:extLst>
          </p:cNvPr>
          <p:cNvPicPr>
            <a:picLocks noChangeAspect="1"/>
          </p:cNvPicPr>
          <p:nvPr/>
        </p:nvPicPr>
        <p:blipFill rotWithShape="1">
          <a:blip r:embed="rId3"/>
          <a:srcRect l="14902" t="30433" r="41934" b="38479"/>
          <a:stretch/>
        </p:blipFill>
        <p:spPr>
          <a:xfrm>
            <a:off x="310582" y="619325"/>
            <a:ext cx="9621386" cy="3897895"/>
          </a:xfrm>
          <a:prstGeom prst="rect">
            <a:avLst/>
          </a:prstGeom>
        </p:spPr>
      </p:pic>
    </p:spTree>
    <p:extLst>
      <p:ext uri="{BB962C8B-B14F-4D97-AF65-F5344CB8AC3E}">
        <p14:creationId xmlns:p14="http://schemas.microsoft.com/office/powerpoint/2010/main" val="841940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21BB357-029D-4629-A49F-667B82A884E7}"/>
              </a:ext>
            </a:extLst>
          </p:cNvPr>
          <p:cNvSpPr>
            <a:spLocks noGrp="1"/>
          </p:cNvSpPr>
          <p:nvPr>
            <p:ph type="ctrTitle"/>
          </p:nvPr>
        </p:nvSpPr>
        <p:spPr/>
        <p:txBody>
          <a:bodyPr/>
          <a:lstStyle/>
          <a:p>
            <a:endParaRPr lang="de-CH"/>
          </a:p>
        </p:txBody>
      </p:sp>
      <p:sp>
        <p:nvSpPr>
          <p:cNvPr id="5" name="Untertitel 4">
            <a:extLst>
              <a:ext uri="{FF2B5EF4-FFF2-40B4-BE49-F238E27FC236}">
                <a16:creationId xmlns:a16="http://schemas.microsoft.com/office/drawing/2014/main" id="{CE1DE873-CCB6-43AC-B396-657310075F3E}"/>
              </a:ext>
            </a:extLst>
          </p:cNvPr>
          <p:cNvSpPr>
            <a:spLocks noGrp="1"/>
          </p:cNvSpPr>
          <p:nvPr>
            <p:ph type="subTitle" idx="1"/>
          </p:nvPr>
        </p:nvSpPr>
        <p:spPr/>
        <p:txBody>
          <a:bodyPr/>
          <a:lstStyle/>
          <a:p>
            <a:endParaRPr lang="de-CH"/>
          </a:p>
        </p:txBody>
      </p:sp>
      <p:pic>
        <p:nvPicPr>
          <p:cNvPr id="7" name="Grafik 6">
            <a:extLst>
              <a:ext uri="{FF2B5EF4-FFF2-40B4-BE49-F238E27FC236}">
                <a16:creationId xmlns:a16="http://schemas.microsoft.com/office/drawing/2014/main" id="{1DBE15EE-5C49-4F86-88E9-FEA1538778EF}"/>
              </a:ext>
            </a:extLst>
          </p:cNvPr>
          <p:cNvPicPr>
            <a:picLocks noChangeAspect="1"/>
          </p:cNvPicPr>
          <p:nvPr/>
        </p:nvPicPr>
        <p:blipFill rotWithShape="1">
          <a:blip r:embed="rId3"/>
          <a:srcRect l="15182" t="28081" r="14615" b="31628"/>
          <a:stretch/>
        </p:blipFill>
        <p:spPr>
          <a:xfrm>
            <a:off x="84885" y="754185"/>
            <a:ext cx="10072780" cy="3251758"/>
          </a:xfrm>
          <a:prstGeom prst="rect">
            <a:avLst/>
          </a:prstGeom>
        </p:spPr>
      </p:pic>
    </p:spTree>
    <p:extLst>
      <p:ext uri="{BB962C8B-B14F-4D97-AF65-F5344CB8AC3E}">
        <p14:creationId xmlns:p14="http://schemas.microsoft.com/office/powerpoint/2010/main" val="1004846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F5FA628-CA8A-4283-AFAF-3153C13FA509}"/>
              </a:ext>
            </a:extLst>
          </p:cNvPr>
          <p:cNvSpPr>
            <a:spLocks noGrp="1"/>
          </p:cNvSpPr>
          <p:nvPr>
            <p:ph type="ctrTitle"/>
          </p:nvPr>
        </p:nvSpPr>
        <p:spPr/>
        <p:txBody>
          <a:bodyPr/>
          <a:lstStyle/>
          <a:p>
            <a:endParaRPr lang="de-CH"/>
          </a:p>
        </p:txBody>
      </p:sp>
      <p:sp>
        <p:nvSpPr>
          <p:cNvPr id="5" name="Untertitel 4">
            <a:extLst>
              <a:ext uri="{FF2B5EF4-FFF2-40B4-BE49-F238E27FC236}">
                <a16:creationId xmlns:a16="http://schemas.microsoft.com/office/drawing/2014/main" id="{E29E24A4-51EF-42C6-968C-206C3AB5F2B8}"/>
              </a:ext>
            </a:extLst>
          </p:cNvPr>
          <p:cNvSpPr>
            <a:spLocks noGrp="1"/>
          </p:cNvSpPr>
          <p:nvPr>
            <p:ph type="subTitle" idx="1"/>
          </p:nvPr>
        </p:nvSpPr>
        <p:spPr/>
        <p:txBody>
          <a:bodyPr/>
          <a:lstStyle/>
          <a:p>
            <a:endParaRPr lang="de-CH"/>
          </a:p>
        </p:txBody>
      </p:sp>
      <p:pic>
        <p:nvPicPr>
          <p:cNvPr id="7" name="Grafik 6">
            <a:extLst>
              <a:ext uri="{FF2B5EF4-FFF2-40B4-BE49-F238E27FC236}">
                <a16:creationId xmlns:a16="http://schemas.microsoft.com/office/drawing/2014/main" id="{C280150D-BAFB-4F7A-AFB5-80945BF068CA}"/>
              </a:ext>
            </a:extLst>
          </p:cNvPr>
          <p:cNvPicPr>
            <a:picLocks noChangeAspect="1"/>
          </p:cNvPicPr>
          <p:nvPr/>
        </p:nvPicPr>
        <p:blipFill rotWithShape="1">
          <a:blip r:embed="rId3"/>
          <a:srcRect l="14190" t="23333" r="14385" b="28372"/>
          <a:stretch/>
        </p:blipFill>
        <p:spPr>
          <a:xfrm>
            <a:off x="164083" y="705137"/>
            <a:ext cx="9902132" cy="3766200"/>
          </a:xfrm>
          <a:prstGeom prst="rect">
            <a:avLst/>
          </a:prstGeom>
        </p:spPr>
      </p:pic>
    </p:spTree>
    <p:extLst>
      <p:ext uri="{BB962C8B-B14F-4D97-AF65-F5344CB8AC3E}">
        <p14:creationId xmlns:p14="http://schemas.microsoft.com/office/powerpoint/2010/main" val="4228336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D1A210-882D-4499-ABCF-BF8160B0412C}"/>
              </a:ext>
            </a:extLst>
          </p:cNvPr>
          <p:cNvSpPr>
            <a:spLocks noGrp="1"/>
          </p:cNvSpPr>
          <p:nvPr>
            <p:ph type="ctrTitle"/>
          </p:nvPr>
        </p:nvSpPr>
        <p:spPr/>
        <p:txBody>
          <a:bodyPr/>
          <a:lstStyle/>
          <a:p>
            <a:endParaRPr lang="de-CH"/>
          </a:p>
        </p:txBody>
      </p:sp>
      <p:sp>
        <p:nvSpPr>
          <p:cNvPr id="5" name="Untertitel 4">
            <a:extLst>
              <a:ext uri="{FF2B5EF4-FFF2-40B4-BE49-F238E27FC236}">
                <a16:creationId xmlns:a16="http://schemas.microsoft.com/office/drawing/2014/main" id="{22916DF7-F947-473B-9308-4C606A51CECB}"/>
              </a:ext>
            </a:extLst>
          </p:cNvPr>
          <p:cNvSpPr>
            <a:spLocks noGrp="1"/>
          </p:cNvSpPr>
          <p:nvPr>
            <p:ph type="subTitle" idx="1"/>
          </p:nvPr>
        </p:nvSpPr>
        <p:spPr/>
        <p:txBody>
          <a:bodyPr/>
          <a:lstStyle/>
          <a:p>
            <a:endParaRPr lang="de-CH"/>
          </a:p>
        </p:txBody>
      </p:sp>
      <p:pic>
        <p:nvPicPr>
          <p:cNvPr id="7" name="Grafik 6">
            <a:extLst>
              <a:ext uri="{FF2B5EF4-FFF2-40B4-BE49-F238E27FC236}">
                <a16:creationId xmlns:a16="http://schemas.microsoft.com/office/drawing/2014/main" id="{0D2FBE08-3A23-4CAA-BC8C-3D17511C6DAE}"/>
              </a:ext>
            </a:extLst>
          </p:cNvPr>
          <p:cNvPicPr>
            <a:picLocks noChangeAspect="1"/>
          </p:cNvPicPr>
          <p:nvPr/>
        </p:nvPicPr>
        <p:blipFill rotWithShape="1">
          <a:blip r:embed="rId3"/>
          <a:srcRect l="12497" t="28760" r="14767" b="16366"/>
          <a:stretch/>
        </p:blipFill>
        <p:spPr>
          <a:xfrm>
            <a:off x="289169" y="302565"/>
            <a:ext cx="9722339" cy="4125881"/>
          </a:xfrm>
          <a:prstGeom prst="rect">
            <a:avLst/>
          </a:prstGeom>
        </p:spPr>
      </p:pic>
    </p:spTree>
    <p:extLst>
      <p:ext uri="{BB962C8B-B14F-4D97-AF65-F5344CB8AC3E}">
        <p14:creationId xmlns:p14="http://schemas.microsoft.com/office/powerpoint/2010/main" val="157791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568778A-F5B1-48A2-AADB-11952D8772A0}"/>
              </a:ext>
            </a:extLst>
          </p:cNvPr>
          <p:cNvSpPr/>
          <p:nvPr/>
        </p:nvSpPr>
        <p:spPr>
          <a:xfrm>
            <a:off x="297897" y="445199"/>
            <a:ext cx="9114789" cy="4585871"/>
          </a:xfrm>
          <a:prstGeom prst="rect">
            <a:avLst/>
          </a:prstGeom>
        </p:spPr>
        <p:txBody>
          <a:bodyPr wrap="square">
            <a:spAutoFit/>
          </a:bodyPr>
          <a:lstStyle/>
          <a:p>
            <a:pPr algn="ctr"/>
            <a:r>
              <a:rPr lang="de-CH" sz="4400" dirty="0">
                <a:solidFill>
                  <a:schemeClr val="bg1">
                    <a:lumMod val="95000"/>
                  </a:schemeClr>
                </a:solidFill>
              </a:rPr>
              <a:t>Online-Info-Abend</a:t>
            </a:r>
          </a:p>
          <a:p>
            <a:pPr algn="ctr"/>
            <a:endParaRPr lang="de-CH" sz="3600" dirty="0">
              <a:solidFill>
                <a:schemeClr val="bg1">
                  <a:lumMod val="95000"/>
                </a:schemeClr>
              </a:solidFill>
            </a:endParaRPr>
          </a:p>
          <a:p>
            <a:pPr algn="ctr"/>
            <a:endParaRPr lang="de-CH" sz="3600" dirty="0">
              <a:solidFill>
                <a:schemeClr val="bg1">
                  <a:lumMod val="95000"/>
                </a:schemeClr>
              </a:solidFill>
            </a:endParaRPr>
          </a:p>
          <a:p>
            <a:pPr algn="ctr"/>
            <a:r>
              <a:rPr lang="de-CH" sz="4400" dirty="0">
                <a:solidFill>
                  <a:schemeClr val="bg1"/>
                </a:solidFill>
                <a:latin typeface="Roboto" panose="02000000000000000000" pitchFamily="2" charset="0"/>
                <a:ea typeface="Roboto" panose="02000000000000000000" pitchFamily="2" charset="0"/>
              </a:rPr>
              <a:t>Abschlüsse/Anerkennungen/</a:t>
            </a:r>
          </a:p>
          <a:p>
            <a:pPr algn="ctr"/>
            <a:r>
              <a:rPr lang="de-CH" sz="4400" dirty="0">
                <a:solidFill>
                  <a:schemeClr val="bg1"/>
                </a:solidFill>
                <a:latin typeface="Roboto" panose="02000000000000000000" pitchFamily="2" charset="0"/>
                <a:ea typeface="Roboto" panose="02000000000000000000" pitchFamily="2" charset="0"/>
              </a:rPr>
              <a:t>Eidg. Diplome / Subventionen</a:t>
            </a:r>
          </a:p>
          <a:p>
            <a:pPr algn="ctr"/>
            <a:endParaRPr lang="de-CH" sz="4400" dirty="0">
              <a:solidFill>
                <a:schemeClr val="bg1">
                  <a:lumMod val="95000"/>
                </a:schemeClr>
              </a:solidFill>
            </a:endParaRPr>
          </a:p>
          <a:p>
            <a:pPr algn="ctr"/>
            <a:endParaRPr lang="de-CH" sz="4400" dirty="0">
              <a:solidFill>
                <a:schemeClr val="bg1">
                  <a:lumMod val="95000"/>
                </a:schemeClr>
              </a:solidFill>
            </a:endParaRPr>
          </a:p>
        </p:txBody>
      </p:sp>
    </p:spTree>
    <p:custDataLst>
      <p:tags r:id="rId1"/>
    </p:custDataLst>
    <p:extLst>
      <p:ext uri="{BB962C8B-B14F-4D97-AF65-F5344CB8AC3E}">
        <p14:creationId xmlns:p14="http://schemas.microsoft.com/office/powerpoint/2010/main" val="303706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665215C-9963-407A-8545-E60E4DBD08B5}"/>
              </a:ext>
            </a:extLst>
          </p:cNvPr>
          <p:cNvSpPr>
            <a:spLocks noGrp="1"/>
          </p:cNvSpPr>
          <p:nvPr>
            <p:ph type="ctrTitle"/>
          </p:nvPr>
        </p:nvSpPr>
        <p:spPr>
          <a:xfrm>
            <a:off x="711201" y="414215"/>
            <a:ext cx="8251032" cy="2534317"/>
          </a:xfrm>
        </p:spPr>
        <p:txBody>
          <a:bodyPr/>
          <a:lstStyle/>
          <a:p>
            <a:endParaRPr lang="de-CH" dirty="0"/>
          </a:p>
        </p:txBody>
      </p:sp>
      <p:sp>
        <p:nvSpPr>
          <p:cNvPr id="5" name="Untertitel 4">
            <a:extLst>
              <a:ext uri="{FF2B5EF4-FFF2-40B4-BE49-F238E27FC236}">
                <a16:creationId xmlns:a16="http://schemas.microsoft.com/office/drawing/2014/main" id="{F25DD613-00FA-403D-A0D8-4680C7F51BFA}"/>
              </a:ext>
            </a:extLst>
          </p:cNvPr>
          <p:cNvSpPr>
            <a:spLocks noGrp="1"/>
          </p:cNvSpPr>
          <p:nvPr>
            <p:ph type="subTitle" idx="1"/>
          </p:nvPr>
        </p:nvSpPr>
        <p:spPr/>
        <p:txBody>
          <a:bodyPr/>
          <a:lstStyle/>
          <a:p>
            <a:endParaRPr lang="de-CH"/>
          </a:p>
        </p:txBody>
      </p:sp>
      <p:pic>
        <p:nvPicPr>
          <p:cNvPr id="7" name="Grafik 6">
            <a:extLst>
              <a:ext uri="{FF2B5EF4-FFF2-40B4-BE49-F238E27FC236}">
                <a16:creationId xmlns:a16="http://schemas.microsoft.com/office/drawing/2014/main" id="{BA257D2D-7B86-48E8-A75A-F549F5F74CA3}"/>
              </a:ext>
            </a:extLst>
          </p:cNvPr>
          <p:cNvPicPr>
            <a:picLocks noChangeAspect="1"/>
          </p:cNvPicPr>
          <p:nvPr/>
        </p:nvPicPr>
        <p:blipFill rotWithShape="1">
          <a:blip r:embed="rId3"/>
          <a:srcRect l="14343" t="19129" r="15301" b="43429"/>
          <a:stretch/>
        </p:blipFill>
        <p:spPr>
          <a:xfrm>
            <a:off x="-97185" y="679938"/>
            <a:ext cx="10443168" cy="3126154"/>
          </a:xfrm>
          <a:prstGeom prst="rect">
            <a:avLst/>
          </a:prstGeom>
        </p:spPr>
      </p:pic>
    </p:spTree>
    <p:extLst>
      <p:ext uri="{BB962C8B-B14F-4D97-AF65-F5344CB8AC3E}">
        <p14:creationId xmlns:p14="http://schemas.microsoft.com/office/powerpoint/2010/main" val="532666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B7C406F-9082-4F56-836B-87234758D360}"/>
              </a:ext>
            </a:extLst>
          </p:cNvPr>
          <p:cNvSpPr>
            <a:spLocks noGrp="1"/>
          </p:cNvSpPr>
          <p:nvPr>
            <p:ph type="ctrTitle"/>
          </p:nvPr>
        </p:nvSpPr>
        <p:spPr/>
        <p:txBody>
          <a:bodyPr/>
          <a:lstStyle/>
          <a:p>
            <a:endParaRPr lang="de-CH"/>
          </a:p>
        </p:txBody>
      </p:sp>
      <p:sp>
        <p:nvSpPr>
          <p:cNvPr id="6" name="Untertitel 5">
            <a:extLst>
              <a:ext uri="{FF2B5EF4-FFF2-40B4-BE49-F238E27FC236}">
                <a16:creationId xmlns:a16="http://schemas.microsoft.com/office/drawing/2014/main" id="{28858738-BDE8-4D5D-8925-72FA4573BA03}"/>
              </a:ext>
            </a:extLst>
          </p:cNvPr>
          <p:cNvSpPr>
            <a:spLocks noGrp="1"/>
          </p:cNvSpPr>
          <p:nvPr>
            <p:ph type="subTitle" idx="1"/>
          </p:nvPr>
        </p:nvSpPr>
        <p:spPr/>
        <p:txBody>
          <a:bodyPr/>
          <a:lstStyle/>
          <a:p>
            <a:endParaRPr lang="de-CH"/>
          </a:p>
        </p:txBody>
      </p:sp>
      <p:pic>
        <p:nvPicPr>
          <p:cNvPr id="5" name="Grafik 4">
            <a:extLst>
              <a:ext uri="{FF2B5EF4-FFF2-40B4-BE49-F238E27FC236}">
                <a16:creationId xmlns:a16="http://schemas.microsoft.com/office/drawing/2014/main" id="{E6518646-86F7-48BE-AA97-482AD3010711}"/>
              </a:ext>
            </a:extLst>
          </p:cNvPr>
          <p:cNvPicPr>
            <a:picLocks noChangeAspect="1"/>
          </p:cNvPicPr>
          <p:nvPr/>
        </p:nvPicPr>
        <p:blipFill rotWithShape="1">
          <a:blip r:embed="rId3"/>
          <a:srcRect l="31563" t="11250" r="30078" b="44028"/>
          <a:stretch/>
        </p:blipFill>
        <p:spPr>
          <a:xfrm>
            <a:off x="622175" y="-32072"/>
            <a:ext cx="8833591" cy="5793110"/>
          </a:xfrm>
          <a:prstGeom prst="rect">
            <a:avLst/>
          </a:prstGeom>
        </p:spPr>
      </p:pic>
      <p:sp>
        <p:nvSpPr>
          <p:cNvPr id="2" name="Ellipse 1">
            <a:extLst>
              <a:ext uri="{FF2B5EF4-FFF2-40B4-BE49-F238E27FC236}">
                <a16:creationId xmlns:a16="http://schemas.microsoft.com/office/drawing/2014/main" id="{93982E12-7DEF-418D-8956-548720DB4B3A}"/>
              </a:ext>
            </a:extLst>
          </p:cNvPr>
          <p:cNvSpPr/>
          <p:nvPr/>
        </p:nvSpPr>
        <p:spPr>
          <a:xfrm>
            <a:off x="1758462" y="4829908"/>
            <a:ext cx="6791569" cy="84406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Ellipse 6">
            <a:extLst>
              <a:ext uri="{FF2B5EF4-FFF2-40B4-BE49-F238E27FC236}">
                <a16:creationId xmlns:a16="http://schemas.microsoft.com/office/drawing/2014/main" id="{5CCDE099-434A-46BC-8E01-B42791A12EDD}"/>
              </a:ext>
            </a:extLst>
          </p:cNvPr>
          <p:cNvSpPr/>
          <p:nvPr/>
        </p:nvSpPr>
        <p:spPr>
          <a:xfrm>
            <a:off x="1445846" y="1548779"/>
            <a:ext cx="1547446" cy="487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mc:AlternateContent xmlns:mc="http://schemas.openxmlformats.org/markup-compatibility/2006" xmlns:pslz="http://schemas.microsoft.com/office/powerpoint/2016/slidezoom">
        <mc:Choice Requires="pslz">
          <p:graphicFrame>
            <p:nvGraphicFramePr>
              <p:cNvPr id="8" name="Folienzoom 7">
                <a:extLst>
                  <a:ext uri="{FF2B5EF4-FFF2-40B4-BE49-F238E27FC236}">
                    <a16:creationId xmlns:a16="http://schemas.microsoft.com/office/drawing/2014/main" id="{17DD96E3-55AB-2B92-FCF8-DD6F5EDFDFED}"/>
                  </a:ext>
                </a:extLst>
              </p:cNvPr>
              <p:cNvGraphicFramePr>
                <a:graphicFrameLocks noChangeAspect="1"/>
              </p:cNvGraphicFramePr>
              <p:nvPr>
                <p:extLst>
                  <p:ext uri="{D42A27DB-BD31-4B8C-83A1-F6EECF244321}">
                    <p14:modId xmlns:p14="http://schemas.microsoft.com/office/powerpoint/2010/main" val="3081175940"/>
                  </p:ext>
                </p:extLst>
              </p:nvPr>
            </p:nvGraphicFramePr>
            <p:xfrm>
              <a:off x="-2444987" y="4180564"/>
              <a:ext cx="2560638" cy="1440260"/>
            </p:xfrm>
            <a:graphic>
              <a:graphicData uri="http://schemas.microsoft.com/office/powerpoint/2016/slidezoom">
                <pslz:sldZm>
                  <pslz:sldZmObj sldId="261" cId="3913722078">
                    <pslz:zmPr id="{34865950-DD1E-4068-9031-65695F628573}" returnToParent="0" transitionDur="1000">
                      <p166:blipFill xmlns:p166="http://schemas.microsoft.com/office/powerpoint/2016/6/main">
                        <a:blip r:embed="rId4"/>
                        <a:stretch>
                          <a:fillRect/>
                        </a:stretch>
                      </p166:blipFill>
                      <p166:spPr xmlns:p166="http://schemas.microsoft.com/office/powerpoint/2016/6/main">
                        <a:xfrm>
                          <a:off x="0" y="0"/>
                          <a:ext cx="2560638" cy="1440260"/>
                        </a:xfrm>
                        <a:prstGeom prst="rect">
                          <a:avLst/>
                        </a:prstGeom>
                        <a:ln w="3175">
                          <a:solidFill>
                            <a:prstClr val="ltGray"/>
                          </a:solidFill>
                        </a:ln>
                      </p166:spPr>
                    </pslz:zmPr>
                  </pslz:sldZmObj>
                </pslz:sldZm>
              </a:graphicData>
            </a:graphic>
          </p:graphicFrame>
        </mc:Choice>
        <mc:Fallback xmlns="">
          <p:pic>
            <p:nvPicPr>
              <p:cNvPr id="8" name="Folienzoom 7">
                <a:hlinkClick r:id="rId5" action="ppaction://hlinksldjump"/>
                <a:extLst>
                  <a:ext uri="{FF2B5EF4-FFF2-40B4-BE49-F238E27FC236}">
                    <a16:creationId xmlns:a16="http://schemas.microsoft.com/office/drawing/2014/main" id="{17DD96E3-55AB-2B92-FCF8-DD6F5EDFDFED}"/>
                  </a:ext>
                </a:extLst>
              </p:cNvPr>
              <p:cNvPicPr>
                <a:picLocks noGrp="1" noRot="1" noChangeAspect="1" noMove="1" noResize="1" noEditPoints="1" noAdjustHandles="1" noChangeArrowheads="1" noChangeShapeType="1"/>
              </p:cNvPicPr>
              <p:nvPr/>
            </p:nvPicPr>
            <p:blipFill>
              <a:blip r:embed="rId6"/>
              <a:stretch>
                <a:fillRect/>
              </a:stretch>
            </p:blipFill>
            <p:spPr>
              <a:xfrm>
                <a:off x="-2444987" y="4180564"/>
                <a:ext cx="2560638" cy="1440260"/>
              </a:xfrm>
              <a:prstGeom prst="rect">
                <a:avLst/>
              </a:prstGeom>
              <a:ln w="3175">
                <a:solidFill>
                  <a:prstClr val="ltGray"/>
                </a:solidFill>
              </a:ln>
            </p:spPr>
          </p:pic>
        </mc:Fallback>
      </mc:AlternateContent>
    </p:spTree>
    <p:extLst>
      <p:ext uri="{BB962C8B-B14F-4D97-AF65-F5344CB8AC3E}">
        <p14:creationId xmlns:p14="http://schemas.microsoft.com/office/powerpoint/2010/main" val="3913722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76F9482-9DE3-42A1-B4E3-78A8C41480BE}"/>
              </a:ext>
            </a:extLst>
          </p:cNvPr>
          <p:cNvSpPr>
            <a:spLocks noGrp="1"/>
          </p:cNvSpPr>
          <p:nvPr>
            <p:ph type="ctrTitle"/>
          </p:nvPr>
        </p:nvSpPr>
        <p:spPr/>
        <p:txBody>
          <a:bodyPr/>
          <a:lstStyle/>
          <a:p>
            <a:endParaRPr lang="de-CH" dirty="0"/>
          </a:p>
        </p:txBody>
      </p:sp>
      <p:sp>
        <p:nvSpPr>
          <p:cNvPr id="5" name="Untertitel 4">
            <a:extLst>
              <a:ext uri="{FF2B5EF4-FFF2-40B4-BE49-F238E27FC236}">
                <a16:creationId xmlns:a16="http://schemas.microsoft.com/office/drawing/2014/main" id="{9DE72516-35D1-4FB7-A02A-782A2692BD53}"/>
              </a:ext>
            </a:extLst>
          </p:cNvPr>
          <p:cNvSpPr>
            <a:spLocks noGrp="1"/>
          </p:cNvSpPr>
          <p:nvPr>
            <p:ph type="subTitle" idx="1"/>
          </p:nvPr>
        </p:nvSpPr>
        <p:spPr/>
        <p:txBody>
          <a:bodyPr/>
          <a:lstStyle/>
          <a:p>
            <a:endParaRPr lang="de-CH" dirty="0"/>
          </a:p>
        </p:txBody>
      </p:sp>
      <p:pic>
        <p:nvPicPr>
          <p:cNvPr id="7" name="Grafik 6">
            <a:extLst>
              <a:ext uri="{FF2B5EF4-FFF2-40B4-BE49-F238E27FC236}">
                <a16:creationId xmlns:a16="http://schemas.microsoft.com/office/drawing/2014/main" id="{B7C6C5FD-E53F-434C-8AC4-4DAF12730E55}"/>
              </a:ext>
            </a:extLst>
          </p:cNvPr>
          <p:cNvPicPr>
            <a:picLocks noChangeAspect="1"/>
          </p:cNvPicPr>
          <p:nvPr/>
        </p:nvPicPr>
        <p:blipFill rotWithShape="1">
          <a:blip r:embed="rId3"/>
          <a:srcRect l="15989" t="15182" r="43098" b="47476"/>
          <a:stretch/>
        </p:blipFill>
        <p:spPr>
          <a:xfrm>
            <a:off x="171819" y="143123"/>
            <a:ext cx="4833357" cy="2481351"/>
          </a:xfrm>
          <a:prstGeom prst="rect">
            <a:avLst/>
          </a:prstGeom>
        </p:spPr>
      </p:pic>
      <p:pic>
        <p:nvPicPr>
          <p:cNvPr id="8" name="Grafik 7">
            <a:extLst>
              <a:ext uri="{FF2B5EF4-FFF2-40B4-BE49-F238E27FC236}">
                <a16:creationId xmlns:a16="http://schemas.microsoft.com/office/drawing/2014/main" id="{5B50A199-E936-4BE6-93F3-F3019CE121A9}"/>
              </a:ext>
            </a:extLst>
          </p:cNvPr>
          <p:cNvPicPr>
            <a:picLocks noChangeAspect="1"/>
          </p:cNvPicPr>
          <p:nvPr/>
        </p:nvPicPr>
        <p:blipFill rotWithShape="1">
          <a:blip r:embed="rId3"/>
          <a:srcRect l="15989" t="58772" r="43098" b="8788"/>
          <a:stretch/>
        </p:blipFill>
        <p:spPr>
          <a:xfrm>
            <a:off x="5121276" y="2610726"/>
            <a:ext cx="4949456" cy="2207475"/>
          </a:xfrm>
          <a:prstGeom prst="rect">
            <a:avLst/>
          </a:prstGeom>
        </p:spPr>
      </p:pic>
      <p:sp>
        <p:nvSpPr>
          <p:cNvPr id="9" name="Textfeld 8">
            <a:extLst>
              <a:ext uri="{FF2B5EF4-FFF2-40B4-BE49-F238E27FC236}">
                <a16:creationId xmlns:a16="http://schemas.microsoft.com/office/drawing/2014/main" id="{3978B189-055B-4035-8179-699CCBC300D8}"/>
              </a:ext>
            </a:extLst>
          </p:cNvPr>
          <p:cNvSpPr txBox="1"/>
          <p:nvPr/>
        </p:nvSpPr>
        <p:spPr>
          <a:xfrm>
            <a:off x="5121275" y="2164047"/>
            <a:ext cx="1340432" cy="369332"/>
          </a:xfrm>
          <a:prstGeom prst="rect">
            <a:avLst/>
          </a:prstGeom>
          <a:noFill/>
          <a:ln w="19050" cmpd="thickThin">
            <a:solidFill>
              <a:srgbClr val="DEBE00"/>
            </a:solidFill>
          </a:ln>
        </p:spPr>
        <p:txBody>
          <a:bodyPr wrap="none" rtlCol="0">
            <a:spAutoFit/>
          </a:bodyPr>
          <a:lstStyle/>
          <a:p>
            <a:r>
              <a:rPr lang="de-CH" dirty="0">
                <a:solidFill>
                  <a:schemeClr val="bg1"/>
                </a:solidFill>
              </a:rPr>
              <a:t>Ab Modul 2:</a:t>
            </a:r>
          </a:p>
        </p:txBody>
      </p:sp>
    </p:spTree>
    <p:extLst>
      <p:ext uri="{BB962C8B-B14F-4D97-AF65-F5344CB8AC3E}">
        <p14:creationId xmlns:p14="http://schemas.microsoft.com/office/powerpoint/2010/main" val="154873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914995" y="214058"/>
            <a:ext cx="9407661" cy="576162"/>
          </a:xfrm>
          <a:prstGeom prst="rect">
            <a:avLst/>
          </a:prstGeom>
          <a:noFill/>
          <a:ln w="9525">
            <a:noFill/>
            <a:miter lim="800000"/>
            <a:headEnd/>
            <a:tailEnd/>
          </a:ln>
        </p:spPr>
        <p:txBody>
          <a:bodyPr vert="horz" wrap="square" lIns="76814" tIns="38407" rIns="76814" bIns="38407"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de-DE" sz="3600" dirty="0">
                <a:solidFill>
                  <a:schemeClr val="bg1"/>
                </a:solidFill>
                <a:latin typeface="Roboto" panose="02000000000000000000" pitchFamily="2" charset="0"/>
                <a:ea typeface="Roboto" panose="02000000000000000000" pitchFamily="2" charset="0"/>
                <a:cs typeface="+mn-cs"/>
              </a:rPr>
              <a:t>Beantragung Mitgliedschaft bso </a:t>
            </a:r>
            <a:endParaRPr lang="de-CH" sz="3600" dirty="0">
              <a:solidFill>
                <a:schemeClr val="bg1"/>
              </a:solidFill>
              <a:latin typeface="Roboto" panose="02000000000000000000" pitchFamily="2" charset="0"/>
              <a:ea typeface="Roboto" panose="02000000000000000000" pitchFamily="2" charset="0"/>
              <a:cs typeface="+mn-cs"/>
            </a:endParaRPr>
          </a:p>
        </p:txBody>
      </p:sp>
      <p:sp>
        <p:nvSpPr>
          <p:cNvPr id="21" name="Textfeld 20"/>
          <p:cNvSpPr txBox="1"/>
          <p:nvPr/>
        </p:nvSpPr>
        <p:spPr>
          <a:xfrm>
            <a:off x="964033" y="972271"/>
            <a:ext cx="8537325" cy="3711914"/>
          </a:xfrm>
          <a:prstGeom prst="rect">
            <a:avLst/>
          </a:prstGeom>
          <a:noFill/>
        </p:spPr>
        <p:txBody>
          <a:bodyPr wrap="square" rtlCol="0">
            <a:spAutoFit/>
          </a:bodyPr>
          <a:lstStyle/>
          <a:p>
            <a:r>
              <a:rPr lang="de-DE" sz="2352" dirty="0">
                <a:solidFill>
                  <a:schemeClr val="bg1"/>
                </a:solidFill>
              </a:rPr>
              <a:t> Folgende Dokumente müssen eingereicht werden:</a:t>
            </a:r>
          </a:p>
          <a:p>
            <a:r>
              <a:rPr lang="de-DE" sz="2352" dirty="0">
                <a:solidFill>
                  <a:schemeClr val="bg1"/>
                </a:solidFill>
              </a:rPr>
              <a:t>•	zweiseitiges Master Zertifikat </a:t>
            </a:r>
          </a:p>
          <a:p>
            <a:pPr marL="446088" indent="-446088"/>
            <a:r>
              <a:rPr lang="de-DE" sz="2352" dirty="0">
                <a:solidFill>
                  <a:schemeClr val="bg1"/>
                </a:solidFill>
              </a:rPr>
              <a:t>•	Gesuch um Aufnahme in den Berufsverband (unter https://www.bso.ch/mitglied-partner-werden/einzelmitglied-werden/ herunterladen und ausfüllen) </a:t>
            </a:r>
          </a:p>
          <a:p>
            <a:pPr marL="446088" indent="-446088"/>
            <a:endParaRPr lang="de-DE" sz="2352" dirty="0">
              <a:solidFill>
                <a:schemeClr val="bg1"/>
              </a:solidFill>
            </a:endParaRPr>
          </a:p>
          <a:p>
            <a:pPr marL="446088" indent="-446088"/>
            <a:r>
              <a:rPr lang="de-DE" sz="2352" dirty="0">
                <a:solidFill>
                  <a:schemeClr val="bg1"/>
                </a:solidFill>
              </a:rPr>
              <a:t>Für Mitglied in Ausbildung:</a:t>
            </a:r>
          </a:p>
          <a:p>
            <a:pPr marL="446088" indent="-446088">
              <a:buFont typeface="Arial" panose="020B0604020202020204" pitchFamily="34" charset="0"/>
              <a:buChar char="•"/>
            </a:pPr>
            <a:r>
              <a:rPr lang="de-DE" sz="2352" dirty="0">
                <a:solidFill>
                  <a:schemeClr val="bg1"/>
                </a:solidFill>
              </a:rPr>
              <a:t>Absichtserklärung beim Sekretariat verlangen</a:t>
            </a:r>
          </a:p>
          <a:p>
            <a:pPr marL="446088" indent="-446088">
              <a:buFont typeface="Arial" panose="020B0604020202020204" pitchFamily="34" charset="0"/>
              <a:buChar char="•"/>
            </a:pPr>
            <a:r>
              <a:rPr lang="de-DE" sz="2352" dirty="0">
                <a:solidFill>
                  <a:schemeClr val="bg1"/>
                </a:solidFill>
              </a:rPr>
              <a:t>Aufnahmeantrag </a:t>
            </a:r>
            <a:r>
              <a:rPr lang="de-DE" sz="2352" dirty="0" err="1">
                <a:solidFill>
                  <a:schemeClr val="bg1"/>
                </a:solidFill>
              </a:rPr>
              <a:t>bso</a:t>
            </a:r>
            <a:r>
              <a:rPr lang="de-DE" sz="2352" dirty="0">
                <a:solidFill>
                  <a:schemeClr val="bg1"/>
                </a:solidFill>
              </a:rPr>
              <a:t> ausfüllen und Absichtserklärung beilegen</a:t>
            </a:r>
            <a:br>
              <a:rPr lang="de-DE" sz="2352" dirty="0">
                <a:solidFill>
                  <a:schemeClr val="tx1">
                    <a:lumMod val="95000"/>
                    <a:lumOff val="5000"/>
                  </a:schemeClr>
                </a:solidFill>
                <a:highlight>
                  <a:srgbClr val="FFFF00"/>
                </a:highlight>
              </a:rPr>
            </a:br>
            <a:endParaRPr lang="de-DE" sz="2352" dirty="0">
              <a:solidFill>
                <a:schemeClr val="tx1">
                  <a:lumMod val="95000"/>
                  <a:lumOff val="5000"/>
                </a:schemeClr>
              </a:solidFill>
            </a:endParaRPr>
          </a:p>
        </p:txBody>
      </p:sp>
    </p:spTree>
    <p:extLst>
      <p:ext uri="{BB962C8B-B14F-4D97-AF65-F5344CB8AC3E}">
        <p14:creationId xmlns:p14="http://schemas.microsoft.com/office/powerpoint/2010/main" val="22015367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925884" y="301139"/>
            <a:ext cx="9407661" cy="576162"/>
          </a:xfrm>
          <a:prstGeom prst="rect">
            <a:avLst/>
          </a:prstGeom>
          <a:noFill/>
          <a:ln w="9525">
            <a:noFill/>
            <a:miter lim="800000"/>
            <a:headEnd/>
            <a:tailEnd/>
          </a:ln>
        </p:spPr>
        <p:txBody>
          <a:bodyPr vert="horz" wrap="square" lIns="76814" tIns="38407" rIns="76814" bIns="38407"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de-DE" sz="3600" dirty="0">
                <a:solidFill>
                  <a:schemeClr val="bg1"/>
                </a:solidFill>
                <a:latin typeface="Roboto" panose="02000000000000000000" pitchFamily="2" charset="0"/>
                <a:ea typeface="Roboto" panose="02000000000000000000" pitchFamily="2" charset="0"/>
                <a:cs typeface="+mn-cs"/>
              </a:rPr>
              <a:t>Qualitätssicherung als Mitglied </a:t>
            </a:r>
            <a:endParaRPr lang="de-CH" sz="3600" dirty="0">
              <a:solidFill>
                <a:schemeClr val="bg1"/>
              </a:solidFill>
              <a:latin typeface="Roboto" panose="02000000000000000000" pitchFamily="2" charset="0"/>
              <a:ea typeface="Roboto" panose="02000000000000000000" pitchFamily="2" charset="0"/>
              <a:cs typeface="+mn-cs"/>
            </a:endParaRPr>
          </a:p>
        </p:txBody>
      </p:sp>
      <p:sp>
        <p:nvSpPr>
          <p:cNvPr id="21" name="Textfeld 20"/>
          <p:cNvSpPr txBox="1"/>
          <p:nvPr/>
        </p:nvSpPr>
        <p:spPr>
          <a:xfrm>
            <a:off x="952470" y="1251445"/>
            <a:ext cx="8755715" cy="3785652"/>
          </a:xfrm>
          <a:prstGeom prst="rect">
            <a:avLst/>
          </a:prstGeom>
          <a:noFill/>
        </p:spPr>
        <p:txBody>
          <a:bodyPr wrap="square" rtlCol="0">
            <a:spAutoFit/>
          </a:bodyPr>
          <a:lstStyle/>
          <a:p>
            <a:r>
              <a:rPr lang="de-DE" sz="2400" dirty="0">
                <a:solidFill>
                  <a:schemeClr val="bg1"/>
                </a:solidFill>
              </a:rPr>
              <a:t>Jedes Mitglied muss ein Qualitätsportfolio führen</a:t>
            </a:r>
          </a:p>
          <a:p>
            <a:endParaRPr lang="de-DE" sz="2400" dirty="0">
              <a:solidFill>
                <a:schemeClr val="bg1"/>
              </a:solidFill>
            </a:endParaRPr>
          </a:p>
          <a:p>
            <a:r>
              <a:rPr lang="de-DE" sz="2400" dirty="0">
                <a:solidFill>
                  <a:schemeClr val="bg1"/>
                </a:solidFill>
              </a:rPr>
              <a:t>Inhalt </a:t>
            </a:r>
          </a:p>
          <a:p>
            <a:pPr marL="288036" indent="-288036">
              <a:buFont typeface="Arial" panose="020B0604020202020204" pitchFamily="34" charset="0"/>
              <a:buChar char="•"/>
            </a:pPr>
            <a:r>
              <a:rPr lang="de-DE" sz="2400" dirty="0">
                <a:solidFill>
                  <a:schemeClr val="bg1"/>
                </a:solidFill>
              </a:rPr>
              <a:t>Beratungskonzept</a:t>
            </a:r>
          </a:p>
          <a:p>
            <a:pPr marL="288036" indent="-288036">
              <a:buFont typeface="Arial"/>
              <a:buChar char="•"/>
            </a:pPr>
            <a:r>
              <a:rPr lang="de-DE" sz="2400" dirty="0">
                <a:solidFill>
                  <a:schemeClr val="bg1"/>
                </a:solidFill>
              </a:rPr>
              <a:t>Kontraktverfahren</a:t>
            </a:r>
          </a:p>
          <a:p>
            <a:pPr marL="288036" indent="-288036">
              <a:buFont typeface="Arial"/>
              <a:buChar char="•"/>
            </a:pPr>
            <a:r>
              <a:rPr lang="de-DE" sz="2400" dirty="0">
                <a:solidFill>
                  <a:schemeClr val="bg1"/>
                </a:solidFill>
              </a:rPr>
              <a:t>Evaluation und Feedback der Kundinnen / Kunden</a:t>
            </a:r>
          </a:p>
          <a:p>
            <a:pPr marL="288036" indent="-288036">
              <a:buFont typeface="Arial"/>
              <a:buChar char="•"/>
            </a:pPr>
            <a:r>
              <a:rPr lang="de-DE" sz="2400" dirty="0">
                <a:solidFill>
                  <a:schemeClr val="bg1"/>
                </a:solidFill>
              </a:rPr>
              <a:t>Reflexion des </a:t>
            </a:r>
            <a:r>
              <a:rPr lang="de-DE" sz="2400" dirty="0" err="1">
                <a:solidFill>
                  <a:schemeClr val="bg1"/>
                </a:solidFill>
              </a:rPr>
              <a:t>beraterischen</a:t>
            </a:r>
            <a:r>
              <a:rPr lang="de-DE" sz="2400" dirty="0">
                <a:solidFill>
                  <a:schemeClr val="bg1"/>
                </a:solidFill>
              </a:rPr>
              <a:t> Handelns und der laufenden Beratungsprozesse</a:t>
            </a:r>
          </a:p>
          <a:p>
            <a:pPr marL="288036" indent="-288036">
              <a:buFont typeface="Arial"/>
              <a:buChar char="•"/>
            </a:pPr>
            <a:r>
              <a:rPr lang="de-CH" sz="2400" dirty="0">
                <a:solidFill>
                  <a:schemeClr val="bg1"/>
                </a:solidFill>
              </a:rPr>
              <a:t>Weiterbildung</a:t>
            </a:r>
            <a:endParaRPr lang="de-DE" sz="2400" dirty="0">
              <a:solidFill>
                <a:schemeClr val="bg1"/>
              </a:solidFill>
            </a:endParaRPr>
          </a:p>
          <a:p>
            <a:endParaRPr lang="de-DE" sz="2400" dirty="0">
              <a:solidFill>
                <a:schemeClr val="bg1"/>
              </a:solidFill>
            </a:endParaRPr>
          </a:p>
        </p:txBody>
      </p:sp>
      <p:sp>
        <p:nvSpPr>
          <p:cNvPr id="3" name="Untertitel 2">
            <a:extLst>
              <a:ext uri="{FF2B5EF4-FFF2-40B4-BE49-F238E27FC236}">
                <a16:creationId xmlns:a16="http://schemas.microsoft.com/office/drawing/2014/main" id="{326370B8-6495-48CF-918A-C715DCCD0D60}"/>
              </a:ext>
            </a:extLst>
          </p:cNvPr>
          <p:cNvSpPr>
            <a:spLocks noGrp="1"/>
          </p:cNvSpPr>
          <p:nvPr>
            <p:ph type="subTitle" idx="1"/>
          </p:nvPr>
        </p:nvSpPr>
        <p:spPr>
          <a:xfrm>
            <a:off x="1280319" y="3025879"/>
            <a:ext cx="8009761" cy="1390917"/>
          </a:xfrm>
        </p:spPr>
        <p:txBody>
          <a:bodyPr/>
          <a:lstStyle/>
          <a:p>
            <a:endParaRPr lang="de-CH" dirty="0"/>
          </a:p>
        </p:txBody>
      </p:sp>
    </p:spTree>
    <p:extLst>
      <p:ext uri="{BB962C8B-B14F-4D97-AF65-F5344CB8AC3E}">
        <p14:creationId xmlns:p14="http://schemas.microsoft.com/office/powerpoint/2010/main" val="32007397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D296875-F49D-6C4A-BBB1-07CCB7B39E93}"/>
              </a:ext>
            </a:extLst>
          </p:cNvPr>
          <p:cNvSpPr>
            <a:spLocks noGrp="1"/>
          </p:cNvSpPr>
          <p:nvPr>
            <p:ph type="subTitle" idx="1"/>
          </p:nvPr>
        </p:nvSpPr>
        <p:spPr/>
        <p:txBody>
          <a:bodyPr/>
          <a:lstStyle/>
          <a:p>
            <a:endParaRPr lang="x-none"/>
          </a:p>
        </p:txBody>
      </p:sp>
      <p:pic>
        <p:nvPicPr>
          <p:cNvPr id="5" name="Picture 4">
            <a:extLst>
              <a:ext uri="{FF2B5EF4-FFF2-40B4-BE49-F238E27FC236}">
                <a16:creationId xmlns:a16="http://schemas.microsoft.com/office/drawing/2014/main" id="{55E06B0C-A3DD-C246-924D-65B26F941949}"/>
              </a:ext>
            </a:extLst>
          </p:cNvPr>
          <p:cNvPicPr>
            <a:picLocks noChangeAspect="1"/>
          </p:cNvPicPr>
          <p:nvPr/>
        </p:nvPicPr>
        <p:blipFill>
          <a:blip r:embed="rId2"/>
          <a:stretch>
            <a:fillRect/>
          </a:stretch>
        </p:blipFill>
        <p:spPr>
          <a:xfrm>
            <a:off x="-39039" y="5577"/>
            <a:ext cx="10337319" cy="5853663"/>
          </a:xfrm>
          <a:prstGeom prst="rect">
            <a:avLst/>
          </a:prstGeom>
        </p:spPr>
      </p:pic>
    </p:spTree>
    <p:extLst>
      <p:ext uri="{BB962C8B-B14F-4D97-AF65-F5344CB8AC3E}">
        <p14:creationId xmlns:p14="http://schemas.microsoft.com/office/powerpoint/2010/main" val="2074824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D296875-F49D-6C4A-BBB1-07CCB7B39E93}"/>
              </a:ext>
            </a:extLst>
          </p:cNvPr>
          <p:cNvSpPr>
            <a:spLocks noGrp="1"/>
          </p:cNvSpPr>
          <p:nvPr>
            <p:ph type="subTitle" idx="1"/>
          </p:nvPr>
        </p:nvSpPr>
        <p:spPr/>
        <p:txBody>
          <a:bodyPr/>
          <a:lstStyle/>
          <a:p>
            <a:endParaRPr lang="x-none"/>
          </a:p>
        </p:txBody>
      </p:sp>
      <p:pic>
        <p:nvPicPr>
          <p:cNvPr id="5" name="Picture 4">
            <a:extLst>
              <a:ext uri="{FF2B5EF4-FFF2-40B4-BE49-F238E27FC236}">
                <a16:creationId xmlns:a16="http://schemas.microsoft.com/office/drawing/2014/main" id="{55E06B0C-A3DD-C246-924D-65B26F941949}"/>
              </a:ext>
            </a:extLst>
          </p:cNvPr>
          <p:cNvPicPr>
            <a:picLocks noChangeAspect="1"/>
          </p:cNvPicPr>
          <p:nvPr/>
        </p:nvPicPr>
        <p:blipFill>
          <a:blip r:embed="rId3"/>
          <a:stretch>
            <a:fillRect/>
          </a:stretch>
        </p:blipFill>
        <p:spPr>
          <a:xfrm>
            <a:off x="-47385" y="162741"/>
            <a:ext cx="10337319" cy="5853663"/>
          </a:xfrm>
          <a:prstGeom prst="rect">
            <a:avLst/>
          </a:prstGeom>
          <a:ln>
            <a:noFill/>
          </a:ln>
        </p:spPr>
      </p:pic>
      <p:sp>
        <p:nvSpPr>
          <p:cNvPr id="2" name="Rectangle 1">
            <a:extLst>
              <a:ext uri="{FF2B5EF4-FFF2-40B4-BE49-F238E27FC236}">
                <a16:creationId xmlns:a16="http://schemas.microsoft.com/office/drawing/2014/main" id="{160D65A2-4908-964D-AE17-9CAD99F1A8B5}"/>
              </a:ext>
            </a:extLst>
          </p:cNvPr>
          <p:cNvSpPr/>
          <p:nvPr/>
        </p:nvSpPr>
        <p:spPr>
          <a:xfrm>
            <a:off x="-47385" y="1"/>
            <a:ext cx="10337319" cy="860851"/>
          </a:xfrm>
          <a:prstGeom prst="rect">
            <a:avLst/>
          </a:prstGeom>
          <a:solidFill>
            <a:srgbClr val="3F54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512"/>
          </a:p>
        </p:txBody>
      </p:sp>
      <p:sp>
        <p:nvSpPr>
          <p:cNvPr id="10" name="Abgerundete rechteckige Legende 9">
            <a:hlinkClick r:id="" action="ppaction://hlinkshowjump?jump=nextslide"/>
          </p:cNvPr>
          <p:cNvSpPr/>
          <p:nvPr/>
        </p:nvSpPr>
        <p:spPr>
          <a:xfrm>
            <a:off x="643772" y="120000"/>
            <a:ext cx="3186351" cy="959201"/>
          </a:xfrm>
          <a:prstGeom prst="wedgeRoundRectCallout">
            <a:avLst>
              <a:gd name="adj1" fmla="val 35521"/>
              <a:gd name="adj2" fmla="val 8787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88" b="1" dirty="0">
                <a:solidFill>
                  <a:srgbClr val="3F54A1"/>
                </a:solidFill>
              </a:rPr>
              <a:t>Interprofessionalität</a:t>
            </a:r>
          </a:p>
        </p:txBody>
      </p:sp>
      <p:sp>
        <p:nvSpPr>
          <p:cNvPr id="11" name="Abgerundete rechteckige Legende 10"/>
          <p:cNvSpPr/>
          <p:nvPr/>
        </p:nvSpPr>
        <p:spPr>
          <a:xfrm>
            <a:off x="2753445" y="2908911"/>
            <a:ext cx="2574686" cy="795126"/>
          </a:xfrm>
          <a:prstGeom prst="wedgeRoundRectCallout">
            <a:avLst>
              <a:gd name="adj1" fmla="val -2317"/>
              <a:gd name="adj2" fmla="val -7464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88" b="1" dirty="0">
                <a:solidFill>
                  <a:srgbClr val="3F54A1"/>
                </a:solidFill>
              </a:rPr>
              <a:t>Forschung</a:t>
            </a:r>
          </a:p>
        </p:txBody>
      </p:sp>
      <p:sp>
        <p:nvSpPr>
          <p:cNvPr id="12" name="Abgerundete rechteckige Legende 11">
            <a:hlinkClick r:id="rId4" action="ppaction://hlinksldjump"/>
          </p:cNvPr>
          <p:cNvSpPr/>
          <p:nvPr/>
        </p:nvSpPr>
        <p:spPr>
          <a:xfrm>
            <a:off x="7008407" y="2571585"/>
            <a:ext cx="2574686" cy="953060"/>
          </a:xfrm>
          <a:prstGeom prst="wedgeRoundRectCallout">
            <a:avLst>
              <a:gd name="adj1" fmla="val -51978"/>
              <a:gd name="adj2" fmla="val -9835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88" b="1" dirty="0">
                <a:solidFill>
                  <a:srgbClr val="3F54A1"/>
                </a:solidFill>
              </a:rPr>
              <a:t>Berufspolitik</a:t>
            </a:r>
            <a:r>
              <a:rPr lang="de-DE" sz="2016" b="1" dirty="0">
                <a:solidFill>
                  <a:srgbClr val="0070C0"/>
                </a:solidFill>
              </a:rPr>
              <a:t> </a:t>
            </a:r>
          </a:p>
        </p:txBody>
      </p:sp>
      <p:sp>
        <p:nvSpPr>
          <p:cNvPr id="13" name="Abgerundete rechteckige Legende 12"/>
          <p:cNvSpPr/>
          <p:nvPr/>
        </p:nvSpPr>
        <p:spPr>
          <a:xfrm>
            <a:off x="249286" y="1613177"/>
            <a:ext cx="2574686" cy="953060"/>
          </a:xfrm>
          <a:prstGeom prst="wedgeRoundRectCallout">
            <a:avLst>
              <a:gd name="adj1" fmla="val 88622"/>
              <a:gd name="adj2" fmla="val 642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88" b="1" dirty="0">
                <a:solidFill>
                  <a:srgbClr val="3F54A1"/>
                </a:solidFill>
              </a:rPr>
              <a:t>Vernetzung</a:t>
            </a:r>
          </a:p>
        </p:txBody>
      </p:sp>
      <p:sp>
        <p:nvSpPr>
          <p:cNvPr id="14" name="TextBox 8">
            <a:extLst>
              <a:ext uri="{FF2B5EF4-FFF2-40B4-BE49-F238E27FC236}">
                <a16:creationId xmlns:a16="http://schemas.microsoft.com/office/drawing/2014/main" id="{F0656E58-0627-0746-919B-EAA5638EC190}"/>
              </a:ext>
            </a:extLst>
          </p:cNvPr>
          <p:cNvSpPr txBox="1"/>
          <p:nvPr/>
        </p:nvSpPr>
        <p:spPr>
          <a:xfrm>
            <a:off x="648921" y="4764143"/>
            <a:ext cx="8934172" cy="919611"/>
          </a:xfrm>
          <a:prstGeom prst="rect">
            <a:avLst/>
          </a:prstGeom>
          <a:solidFill>
            <a:srgbClr val="3F54A1"/>
          </a:solidFill>
        </p:spPr>
        <p:txBody>
          <a:bodyPr wrap="square" rtlCol="0">
            <a:spAutoFit/>
          </a:bodyPr>
          <a:lstStyle/>
          <a:p>
            <a:pPr algn="ctr"/>
            <a:r>
              <a:rPr lang="en-GB" sz="2688" dirty="0" err="1">
                <a:solidFill>
                  <a:schemeClr val="bg1"/>
                </a:solidFill>
              </a:rPr>
              <a:t>Wir</a:t>
            </a:r>
            <a:r>
              <a:rPr lang="en-GB" sz="2688" dirty="0">
                <a:solidFill>
                  <a:schemeClr val="bg1"/>
                </a:solidFill>
              </a:rPr>
              <a:t> </a:t>
            </a:r>
            <a:r>
              <a:rPr lang="en-GB" sz="2688" dirty="0" err="1">
                <a:solidFill>
                  <a:schemeClr val="bg1"/>
                </a:solidFill>
              </a:rPr>
              <a:t>sind</a:t>
            </a:r>
            <a:r>
              <a:rPr lang="en-GB" sz="2688" dirty="0">
                <a:solidFill>
                  <a:schemeClr val="bg1"/>
                </a:solidFill>
              </a:rPr>
              <a:t> </a:t>
            </a:r>
            <a:r>
              <a:rPr lang="en-GB" sz="2688" dirty="0" err="1">
                <a:solidFill>
                  <a:schemeClr val="bg1"/>
                </a:solidFill>
              </a:rPr>
              <a:t>dein</a:t>
            </a:r>
            <a:r>
              <a:rPr lang="en-GB" sz="2688" dirty="0">
                <a:solidFill>
                  <a:schemeClr val="bg1"/>
                </a:solidFill>
              </a:rPr>
              <a:t> </a:t>
            </a:r>
            <a:r>
              <a:rPr lang="en-GB" sz="2688" dirty="0" err="1">
                <a:solidFill>
                  <a:schemeClr val="bg1"/>
                </a:solidFill>
              </a:rPr>
              <a:t>Fachverband</a:t>
            </a:r>
            <a:r>
              <a:rPr lang="en-GB" sz="2688" dirty="0">
                <a:solidFill>
                  <a:schemeClr val="bg1"/>
                </a:solidFill>
              </a:rPr>
              <a:t> </a:t>
            </a:r>
            <a:r>
              <a:rPr lang="en-GB" sz="2688" dirty="0" err="1">
                <a:solidFill>
                  <a:schemeClr val="bg1"/>
                </a:solidFill>
              </a:rPr>
              <a:t>für</a:t>
            </a:r>
            <a:r>
              <a:rPr lang="en-GB" sz="2688" dirty="0">
                <a:solidFill>
                  <a:schemeClr val="bg1"/>
                </a:solidFill>
              </a:rPr>
              <a:t> </a:t>
            </a:r>
            <a:r>
              <a:rPr lang="en-GB" sz="2688" dirty="0" err="1">
                <a:solidFill>
                  <a:schemeClr val="bg1"/>
                </a:solidFill>
              </a:rPr>
              <a:t>systemische</a:t>
            </a:r>
            <a:r>
              <a:rPr lang="de-CH" sz="2688" dirty="0">
                <a:solidFill>
                  <a:schemeClr val="bg1"/>
                </a:solidFill>
              </a:rPr>
              <a:t> Therapie und Beratung in der Deutschschweiz</a:t>
            </a:r>
            <a:endParaRPr lang="x-none" sz="2688" dirty="0">
              <a:solidFill>
                <a:schemeClr val="bg1"/>
              </a:solidFill>
            </a:endParaRPr>
          </a:p>
        </p:txBody>
      </p:sp>
      <p:sp>
        <p:nvSpPr>
          <p:cNvPr id="16" name="Abgerundete rechteckige Legende 15"/>
          <p:cNvSpPr/>
          <p:nvPr/>
        </p:nvSpPr>
        <p:spPr>
          <a:xfrm>
            <a:off x="7212661" y="224683"/>
            <a:ext cx="2574686" cy="953060"/>
          </a:xfrm>
          <a:prstGeom prst="wedgeRoundRectCallout">
            <a:avLst>
              <a:gd name="adj1" fmla="val -51598"/>
              <a:gd name="adj2" fmla="val 9047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88" b="1" dirty="0">
                <a:solidFill>
                  <a:srgbClr val="3F54A1"/>
                </a:solidFill>
              </a:rPr>
              <a:t>Weiterbildung</a:t>
            </a:r>
          </a:p>
        </p:txBody>
      </p:sp>
    </p:spTree>
    <p:extLst>
      <p:ext uri="{BB962C8B-B14F-4D97-AF65-F5344CB8AC3E}">
        <p14:creationId xmlns:p14="http://schemas.microsoft.com/office/powerpoint/2010/main" val="82749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 rechteckige Legende 10"/>
          <p:cNvSpPr/>
          <p:nvPr/>
        </p:nvSpPr>
        <p:spPr>
          <a:xfrm>
            <a:off x="3007809" y="960532"/>
            <a:ext cx="7289184" cy="3726894"/>
          </a:xfrm>
          <a:prstGeom prst="wedgeRoundRectCallout">
            <a:avLst>
              <a:gd name="adj1" fmla="val 1893"/>
              <a:gd name="adj2" fmla="val 58301"/>
              <a:gd name="adj3" fmla="val 16667"/>
            </a:avLst>
          </a:prstGeom>
          <a:solidFill>
            <a:schemeClr val="bg1"/>
          </a:solidFill>
          <a:ln w="57150">
            <a:solidFill>
              <a:srgbClr val="36468B"/>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512"/>
          </a:p>
        </p:txBody>
      </p:sp>
      <p:sp>
        <p:nvSpPr>
          <p:cNvPr id="10" name="Abgerundete rechteckige Legende 9"/>
          <p:cNvSpPr/>
          <p:nvPr/>
        </p:nvSpPr>
        <p:spPr>
          <a:xfrm>
            <a:off x="96705" y="619638"/>
            <a:ext cx="6770993" cy="3726894"/>
          </a:xfrm>
          <a:prstGeom prst="wedgeRoundRectCallout">
            <a:avLst>
              <a:gd name="adj1" fmla="val -425"/>
              <a:gd name="adj2" fmla="val 65935"/>
              <a:gd name="adj3" fmla="val 16667"/>
            </a:avLst>
          </a:prstGeom>
          <a:solidFill>
            <a:schemeClr val="bg1"/>
          </a:solidFill>
          <a:ln w="57150">
            <a:solidFill>
              <a:srgbClr val="36468B"/>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512"/>
          </a:p>
        </p:txBody>
      </p:sp>
      <p:sp>
        <p:nvSpPr>
          <p:cNvPr id="12" name="Textfeld 11"/>
          <p:cNvSpPr txBox="1"/>
          <p:nvPr/>
        </p:nvSpPr>
        <p:spPr>
          <a:xfrm>
            <a:off x="284846" y="739480"/>
            <a:ext cx="3118784" cy="505972"/>
          </a:xfrm>
          <a:prstGeom prst="rect">
            <a:avLst/>
          </a:prstGeom>
          <a:noFill/>
        </p:spPr>
        <p:txBody>
          <a:bodyPr wrap="square" rtlCol="0">
            <a:spAutoFit/>
          </a:bodyPr>
          <a:lstStyle/>
          <a:p>
            <a:r>
              <a:rPr lang="de-DE" sz="2688" b="1" dirty="0">
                <a:solidFill>
                  <a:srgbClr val="3F54A1"/>
                </a:solidFill>
              </a:rPr>
              <a:t>Interprofessionalität</a:t>
            </a:r>
          </a:p>
        </p:txBody>
      </p:sp>
      <p:sp>
        <p:nvSpPr>
          <p:cNvPr id="13" name="Textfeld 12"/>
          <p:cNvSpPr txBox="1"/>
          <p:nvPr/>
        </p:nvSpPr>
        <p:spPr>
          <a:xfrm>
            <a:off x="389747" y="1247810"/>
            <a:ext cx="2403988" cy="3634136"/>
          </a:xfrm>
          <a:prstGeom prst="rect">
            <a:avLst/>
          </a:prstGeom>
          <a:noFill/>
        </p:spPr>
        <p:txBody>
          <a:bodyPr wrap="square" rtlCol="0">
            <a:spAutoFit/>
          </a:bodyPr>
          <a:lstStyle/>
          <a:p>
            <a:r>
              <a:rPr lang="de-DE" sz="1848" dirty="0">
                <a:solidFill>
                  <a:srgbClr val="3F54A1"/>
                </a:solidFill>
              </a:rPr>
              <a:t>Systemisches Denken &amp; Handeln in unterschiedlichen Berufsfeldern</a:t>
            </a:r>
          </a:p>
          <a:p>
            <a:endParaRPr lang="de-DE" sz="1848" dirty="0">
              <a:solidFill>
                <a:srgbClr val="3F54A1"/>
              </a:solidFill>
            </a:endParaRPr>
          </a:p>
          <a:p>
            <a:pPr marL="240030" indent="-240030">
              <a:buFont typeface="Arial" charset="0"/>
              <a:buChar char="•"/>
            </a:pPr>
            <a:r>
              <a:rPr lang="de-DE" sz="1848" dirty="0">
                <a:solidFill>
                  <a:srgbClr val="3F54A1"/>
                </a:solidFill>
              </a:rPr>
              <a:t>Berufsbezogene Themengruppen</a:t>
            </a:r>
          </a:p>
          <a:p>
            <a:pPr marL="240030" indent="-240030">
              <a:buFont typeface="Arial" charset="0"/>
              <a:buChar char="•"/>
            </a:pPr>
            <a:endParaRPr lang="de-DE" sz="1848" dirty="0">
              <a:solidFill>
                <a:srgbClr val="3F54A1"/>
              </a:solidFill>
            </a:endParaRPr>
          </a:p>
          <a:p>
            <a:pPr marL="240030" indent="-240030">
              <a:buFont typeface="Arial" charset="0"/>
              <a:buChar char="•"/>
            </a:pPr>
            <a:r>
              <a:rPr lang="de-DE" sz="1848" dirty="0">
                <a:solidFill>
                  <a:srgbClr val="3F54A1"/>
                </a:solidFill>
              </a:rPr>
              <a:t>Berufsübergreifende Themengruppen</a:t>
            </a:r>
          </a:p>
          <a:p>
            <a:endParaRPr lang="de-DE" sz="1512" dirty="0"/>
          </a:p>
          <a:p>
            <a:endParaRPr lang="de-DE" sz="1512" dirty="0"/>
          </a:p>
          <a:p>
            <a:endParaRPr lang="de-DE" sz="1512" dirty="0"/>
          </a:p>
        </p:txBody>
      </p:sp>
      <p:sp>
        <p:nvSpPr>
          <p:cNvPr id="15" name="Textfeld 14"/>
          <p:cNvSpPr txBox="1"/>
          <p:nvPr/>
        </p:nvSpPr>
        <p:spPr>
          <a:xfrm>
            <a:off x="7297665" y="1032020"/>
            <a:ext cx="2788057" cy="505972"/>
          </a:xfrm>
          <a:prstGeom prst="rect">
            <a:avLst/>
          </a:prstGeom>
          <a:noFill/>
        </p:spPr>
        <p:txBody>
          <a:bodyPr wrap="square" rtlCol="0">
            <a:spAutoFit/>
          </a:bodyPr>
          <a:lstStyle/>
          <a:p>
            <a:r>
              <a:rPr lang="de-DE" sz="2688" b="1" dirty="0">
                <a:solidFill>
                  <a:srgbClr val="3F54A1"/>
                </a:solidFill>
              </a:rPr>
              <a:t>Vernetzung</a:t>
            </a:r>
          </a:p>
        </p:txBody>
      </p:sp>
      <p:sp>
        <p:nvSpPr>
          <p:cNvPr id="16" name="Textfeld 15"/>
          <p:cNvSpPr txBox="1"/>
          <p:nvPr/>
        </p:nvSpPr>
        <p:spPr>
          <a:xfrm>
            <a:off x="7311888" y="1749645"/>
            <a:ext cx="2540916" cy="2781018"/>
          </a:xfrm>
          <a:prstGeom prst="rect">
            <a:avLst/>
          </a:prstGeom>
          <a:noFill/>
        </p:spPr>
        <p:txBody>
          <a:bodyPr wrap="square" rtlCol="0">
            <a:spAutoFit/>
          </a:bodyPr>
          <a:lstStyle/>
          <a:p>
            <a:r>
              <a:rPr lang="de-DE" sz="1848" dirty="0">
                <a:solidFill>
                  <a:srgbClr val="3F54A1"/>
                </a:solidFill>
              </a:rPr>
              <a:t>Erfahrungsaustausch &amp; Begegnung </a:t>
            </a:r>
          </a:p>
          <a:p>
            <a:endParaRPr lang="de-DE" sz="1848" dirty="0">
              <a:solidFill>
                <a:srgbClr val="3F54A1"/>
              </a:solidFill>
            </a:endParaRPr>
          </a:p>
          <a:p>
            <a:pPr marL="240030" indent="-240030">
              <a:buFont typeface="Arial" charset="0"/>
              <a:buChar char="•"/>
            </a:pPr>
            <a:r>
              <a:rPr lang="de-DE" sz="1848" dirty="0">
                <a:solidFill>
                  <a:srgbClr val="3F54A1"/>
                </a:solidFill>
              </a:rPr>
              <a:t>Regionale Stammtische</a:t>
            </a:r>
          </a:p>
          <a:p>
            <a:pPr marL="240030" indent="-240030">
              <a:buFont typeface="Arial" charset="0"/>
              <a:buChar char="•"/>
            </a:pPr>
            <a:r>
              <a:rPr lang="de-DE" sz="1848" dirty="0">
                <a:solidFill>
                  <a:srgbClr val="3F54A1"/>
                </a:solidFill>
              </a:rPr>
              <a:t>Supervisionsgruppen</a:t>
            </a:r>
          </a:p>
          <a:p>
            <a:pPr marL="240030" indent="-240030">
              <a:buFont typeface="Arial" charset="0"/>
              <a:buChar char="•"/>
            </a:pPr>
            <a:r>
              <a:rPr lang="de-DE" sz="1848" dirty="0">
                <a:solidFill>
                  <a:srgbClr val="3F54A1"/>
                </a:solidFill>
              </a:rPr>
              <a:t>Intervisionsgruppen</a:t>
            </a:r>
          </a:p>
          <a:p>
            <a:pPr marL="240030" indent="-240030">
              <a:buFont typeface="Arial" charset="0"/>
              <a:buChar char="•"/>
            </a:pPr>
            <a:endParaRPr lang="de-DE" sz="1512" dirty="0"/>
          </a:p>
          <a:p>
            <a:endParaRPr lang="de-DE" sz="1512" dirty="0"/>
          </a:p>
          <a:p>
            <a:endParaRPr lang="de-DE" sz="1512" dirty="0"/>
          </a:p>
        </p:txBody>
      </p:sp>
      <p:sp>
        <p:nvSpPr>
          <p:cNvPr id="19" name="Abgerundete rechteckige Legende 18"/>
          <p:cNvSpPr/>
          <p:nvPr/>
        </p:nvSpPr>
        <p:spPr>
          <a:xfrm>
            <a:off x="3311138" y="1114978"/>
            <a:ext cx="3744701" cy="2994439"/>
          </a:xfrm>
          <a:prstGeom prst="wedgeRoundRectCallout">
            <a:avLst>
              <a:gd name="adj1" fmla="val -19747"/>
              <a:gd name="adj2" fmla="val 50286"/>
              <a:gd name="adj3" fmla="val 16667"/>
            </a:avLst>
          </a:prstGeom>
          <a:solidFill>
            <a:schemeClr val="bg1"/>
          </a:solidFill>
          <a:ln w="57150">
            <a:solidFill>
              <a:srgbClr val="3646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a:p>
        </p:txBody>
      </p:sp>
      <p:sp>
        <p:nvSpPr>
          <p:cNvPr id="14" name="Textfeld 13"/>
          <p:cNvSpPr txBox="1"/>
          <p:nvPr/>
        </p:nvSpPr>
        <p:spPr>
          <a:xfrm>
            <a:off x="3429050" y="1435811"/>
            <a:ext cx="3527747" cy="2367315"/>
          </a:xfrm>
          <a:prstGeom prst="rect">
            <a:avLst/>
          </a:prstGeom>
          <a:noFill/>
        </p:spPr>
        <p:txBody>
          <a:bodyPr wrap="square" rtlCol="0">
            <a:spAutoFit/>
          </a:bodyPr>
          <a:lstStyle/>
          <a:p>
            <a:r>
              <a:rPr lang="de-DE" sz="1848" dirty="0" err="1">
                <a:solidFill>
                  <a:srgbClr val="3F54A1"/>
                </a:solidFill>
              </a:rPr>
              <a:t>Gefässe</a:t>
            </a:r>
            <a:r>
              <a:rPr lang="de-DE" sz="1848" dirty="0">
                <a:solidFill>
                  <a:srgbClr val="3F54A1"/>
                </a:solidFill>
              </a:rPr>
              <a:t> um miteinander und voneinander zu lernen und das systemische Denken und Handeln zu reflektieren</a:t>
            </a:r>
          </a:p>
          <a:p>
            <a:endParaRPr lang="de-DE" sz="1848" dirty="0">
              <a:solidFill>
                <a:srgbClr val="3F54A1"/>
              </a:solidFill>
            </a:endParaRPr>
          </a:p>
          <a:p>
            <a:pPr marL="240030" indent="-240030">
              <a:buFont typeface="Arial" charset="0"/>
              <a:buChar char="•"/>
            </a:pPr>
            <a:r>
              <a:rPr lang="de-DE" sz="1848" dirty="0">
                <a:solidFill>
                  <a:srgbClr val="3F54A1"/>
                </a:solidFill>
              </a:rPr>
              <a:t>Mitgliederversammlung</a:t>
            </a:r>
          </a:p>
          <a:p>
            <a:pPr marL="240030" indent="-240030">
              <a:buFont typeface="Arial" charset="0"/>
              <a:buChar char="•"/>
            </a:pPr>
            <a:r>
              <a:rPr lang="de-DE" sz="1848" dirty="0">
                <a:solidFill>
                  <a:srgbClr val="3F54A1"/>
                </a:solidFill>
              </a:rPr>
              <a:t>Fachtagungen</a:t>
            </a:r>
          </a:p>
          <a:p>
            <a:pPr marL="240030" indent="-240030">
              <a:buFont typeface="Arial" charset="0"/>
              <a:buChar char="•"/>
            </a:pPr>
            <a:r>
              <a:rPr lang="de-DE" sz="1848" dirty="0">
                <a:solidFill>
                  <a:srgbClr val="3F54A1"/>
                </a:solidFill>
              </a:rPr>
              <a:t>Blog</a:t>
            </a:r>
          </a:p>
        </p:txBody>
      </p:sp>
      <p:pic>
        <p:nvPicPr>
          <p:cNvPr id="17" name="Picture 16">
            <a:extLst>
              <a:ext uri="{FF2B5EF4-FFF2-40B4-BE49-F238E27FC236}">
                <a16:creationId xmlns:a16="http://schemas.microsoft.com/office/drawing/2014/main" id="{E0135063-7AB5-B548-A355-70A4F7007EA8}"/>
              </a:ext>
            </a:extLst>
          </p:cNvPr>
          <p:cNvPicPr>
            <a:picLocks noChangeAspect="1"/>
          </p:cNvPicPr>
          <p:nvPr/>
        </p:nvPicPr>
        <p:blipFill>
          <a:blip r:embed="rId3"/>
          <a:stretch>
            <a:fillRect/>
          </a:stretch>
        </p:blipFill>
        <p:spPr>
          <a:xfrm>
            <a:off x="2451262" y="5047498"/>
            <a:ext cx="4801322" cy="699433"/>
          </a:xfrm>
          <a:prstGeom prst="rect">
            <a:avLst/>
          </a:prstGeom>
        </p:spPr>
      </p:pic>
    </p:spTree>
    <p:extLst>
      <p:ext uri="{BB962C8B-B14F-4D97-AF65-F5344CB8AC3E}">
        <p14:creationId xmlns:p14="http://schemas.microsoft.com/office/powerpoint/2010/main" val="96359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2" grpId="0"/>
      <p:bldP spid="13" grpId="0"/>
      <p:bldP spid="15" grpId="0"/>
      <p:bldP spid="16" grpId="0"/>
      <p:bldP spid="19" grpId="0" animBg="1"/>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763D353-DFA8-6949-B0C0-D7CF68F56AA7}"/>
              </a:ext>
            </a:extLst>
          </p:cNvPr>
          <p:cNvPicPr>
            <a:picLocks noChangeAspect="1"/>
          </p:cNvPicPr>
          <p:nvPr/>
        </p:nvPicPr>
        <p:blipFill>
          <a:blip r:embed="rId3"/>
          <a:stretch>
            <a:fillRect/>
          </a:stretch>
        </p:blipFill>
        <p:spPr>
          <a:xfrm>
            <a:off x="2812593" y="4780117"/>
            <a:ext cx="4801322" cy="699433"/>
          </a:xfrm>
          <a:prstGeom prst="rect">
            <a:avLst/>
          </a:prstGeom>
        </p:spPr>
      </p:pic>
      <p:sp>
        <p:nvSpPr>
          <p:cNvPr id="15" name="Abgerundete rechteckige Legende 9">
            <a:extLst>
              <a:ext uri="{FF2B5EF4-FFF2-40B4-BE49-F238E27FC236}">
                <a16:creationId xmlns:a16="http://schemas.microsoft.com/office/drawing/2014/main" id="{DC9CA576-0040-EA40-8C1C-2CC6E635D9B8}"/>
              </a:ext>
            </a:extLst>
          </p:cNvPr>
          <p:cNvSpPr/>
          <p:nvPr/>
        </p:nvSpPr>
        <p:spPr>
          <a:xfrm>
            <a:off x="305704" y="243115"/>
            <a:ext cx="9815100" cy="4125188"/>
          </a:xfrm>
          <a:prstGeom prst="wedgeRoundRectCallout">
            <a:avLst>
              <a:gd name="adj1" fmla="val 4520"/>
              <a:gd name="adj2" fmla="val 58201"/>
              <a:gd name="adj3" fmla="val 16667"/>
            </a:avLst>
          </a:prstGeom>
          <a:solidFill>
            <a:schemeClr val="bg1"/>
          </a:solidFill>
          <a:ln>
            <a:solidFill>
              <a:srgbClr val="4054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688" b="1">
              <a:solidFill>
                <a:srgbClr val="0070C0"/>
              </a:solidFill>
            </a:endParaRPr>
          </a:p>
        </p:txBody>
      </p:sp>
      <p:sp>
        <p:nvSpPr>
          <p:cNvPr id="16" name="Textfeld 10">
            <a:extLst>
              <a:ext uri="{FF2B5EF4-FFF2-40B4-BE49-F238E27FC236}">
                <a16:creationId xmlns:a16="http://schemas.microsoft.com/office/drawing/2014/main" id="{A449C856-BE75-B943-98F6-C702914F3E59}"/>
              </a:ext>
            </a:extLst>
          </p:cNvPr>
          <p:cNvSpPr txBox="1"/>
          <p:nvPr/>
        </p:nvSpPr>
        <p:spPr>
          <a:xfrm>
            <a:off x="668919" y="1263883"/>
            <a:ext cx="9274558" cy="2884251"/>
          </a:xfrm>
          <a:prstGeom prst="rect">
            <a:avLst/>
          </a:prstGeom>
          <a:noFill/>
        </p:spPr>
        <p:txBody>
          <a:bodyPr wrap="square" rtlCol="0">
            <a:spAutoFit/>
          </a:bodyPr>
          <a:lstStyle/>
          <a:p>
            <a:r>
              <a:rPr lang="x-none" sz="2016" dirty="0">
                <a:solidFill>
                  <a:srgbClr val="4054A1"/>
                </a:solidFill>
              </a:rPr>
              <a:t>・</a:t>
            </a:r>
            <a:r>
              <a:rPr lang="x-none" sz="2016" dirty="0">
                <a:solidFill>
                  <a:srgbClr val="3F54A1"/>
                </a:solidFill>
              </a:rPr>
              <a:t>Zusammenarbeit mit und Präsenz bei </a:t>
            </a:r>
            <a:r>
              <a:rPr lang="de-CH" sz="2016" dirty="0">
                <a:solidFill>
                  <a:srgbClr val="3F54A1"/>
                </a:solidFill>
              </a:rPr>
              <a:t>systemisch ausgerichteten </a:t>
            </a:r>
            <a:r>
              <a:rPr lang="x-none" sz="2016" dirty="0">
                <a:solidFill>
                  <a:srgbClr val="3F54A1"/>
                </a:solidFill>
              </a:rPr>
              <a:t>Weiterbildungs</a:t>
            </a:r>
            <a:r>
              <a:rPr lang="de-CH" sz="2016" dirty="0">
                <a:solidFill>
                  <a:srgbClr val="3F54A1"/>
                </a:solidFill>
              </a:rPr>
              <a:t>-</a:t>
            </a:r>
          </a:p>
          <a:p>
            <a:r>
              <a:rPr lang="de-CH" sz="2016" dirty="0">
                <a:solidFill>
                  <a:srgbClr val="3F54A1"/>
                </a:solidFill>
              </a:rPr>
              <a:t>    </a:t>
            </a:r>
            <a:r>
              <a:rPr lang="de-CH" sz="2016" dirty="0" err="1">
                <a:solidFill>
                  <a:srgbClr val="3F54A1"/>
                </a:solidFill>
              </a:rPr>
              <a:t>einrichtungen</a:t>
            </a:r>
            <a:endParaRPr lang="x-none" sz="2016" dirty="0">
              <a:solidFill>
                <a:srgbClr val="3F54A1"/>
              </a:solidFill>
            </a:endParaRPr>
          </a:p>
          <a:p>
            <a:r>
              <a:rPr lang="x-none" sz="2016" dirty="0">
                <a:solidFill>
                  <a:srgbClr val="3F54A1"/>
                </a:solidFill>
              </a:rPr>
              <a:t>・Zusammenarbeit mit FSP</a:t>
            </a:r>
          </a:p>
          <a:p>
            <a:r>
              <a:rPr lang="x-none" sz="2016" dirty="0">
                <a:solidFill>
                  <a:srgbClr val="3F54A1"/>
                </a:solidFill>
              </a:rPr>
              <a:t>・Fachgruppen für Ärzt</a:t>
            </a:r>
            <a:r>
              <a:rPr lang="de-CH" sz="2016" dirty="0">
                <a:solidFill>
                  <a:srgbClr val="3F54A1"/>
                </a:solidFill>
              </a:rPr>
              <a:t>:</a:t>
            </a:r>
            <a:r>
              <a:rPr lang="x-none" sz="2016" dirty="0">
                <a:solidFill>
                  <a:srgbClr val="3F54A1"/>
                </a:solidFill>
              </a:rPr>
              <a:t>innen, Psycholog</a:t>
            </a:r>
            <a:r>
              <a:rPr lang="de-CH" sz="2016" dirty="0">
                <a:solidFill>
                  <a:srgbClr val="3F54A1"/>
                </a:solidFill>
              </a:rPr>
              <a:t>:</a:t>
            </a:r>
            <a:r>
              <a:rPr lang="x-none" sz="2016" dirty="0">
                <a:solidFill>
                  <a:srgbClr val="3F54A1"/>
                </a:solidFill>
              </a:rPr>
              <a:t>innen und           </a:t>
            </a:r>
          </a:p>
          <a:p>
            <a:r>
              <a:rPr lang="x-none" sz="2016" dirty="0">
                <a:solidFill>
                  <a:srgbClr val="3F54A1"/>
                </a:solidFill>
              </a:rPr>
              <a:t>     Sozialarbeiter</a:t>
            </a:r>
            <a:r>
              <a:rPr lang="de-CH" sz="2016" dirty="0">
                <a:solidFill>
                  <a:srgbClr val="3F54A1"/>
                </a:solidFill>
              </a:rPr>
              <a:t>:</a:t>
            </a:r>
            <a:r>
              <a:rPr lang="x-none" sz="2016" dirty="0">
                <a:solidFill>
                  <a:srgbClr val="3F54A1"/>
                </a:solidFill>
              </a:rPr>
              <a:t>innen</a:t>
            </a:r>
          </a:p>
          <a:p>
            <a:r>
              <a:rPr lang="x-none" sz="2016" dirty="0">
                <a:solidFill>
                  <a:srgbClr val="3F54A1"/>
                </a:solidFill>
              </a:rPr>
              <a:t>・Verleih von Zertifikaten</a:t>
            </a:r>
          </a:p>
          <a:p>
            <a:r>
              <a:rPr lang="x-none" sz="2016" dirty="0">
                <a:solidFill>
                  <a:srgbClr val="3F54A1"/>
                </a:solidFill>
              </a:rPr>
              <a:t>     ‣</a:t>
            </a:r>
            <a:r>
              <a:rPr lang="de-CH" sz="2016" dirty="0">
                <a:solidFill>
                  <a:srgbClr val="3F54A1"/>
                </a:solidFill>
              </a:rPr>
              <a:t> </a:t>
            </a:r>
            <a:r>
              <a:rPr lang="x-none" sz="2016" dirty="0">
                <a:solidFill>
                  <a:srgbClr val="3F54A1"/>
                </a:solidFill>
              </a:rPr>
              <a:t>Systemische</a:t>
            </a:r>
            <a:r>
              <a:rPr lang="de-CH" sz="2016" dirty="0">
                <a:solidFill>
                  <a:srgbClr val="3F54A1"/>
                </a:solidFill>
              </a:rPr>
              <a:t>:</a:t>
            </a:r>
            <a:r>
              <a:rPr lang="x-none" sz="2016" dirty="0">
                <a:solidFill>
                  <a:srgbClr val="3F54A1"/>
                </a:solidFill>
              </a:rPr>
              <a:t>r Therapeut</a:t>
            </a:r>
            <a:r>
              <a:rPr lang="de-CH" sz="2016" dirty="0">
                <a:solidFill>
                  <a:srgbClr val="3F54A1"/>
                </a:solidFill>
              </a:rPr>
              <a:t>:</a:t>
            </a:r>
            <a:r>
              <a:rPr lang="x-none" sz="2016" dirty="0">
                <a:solidFill>
                  <a:srgbClr val="3F54A1"/>
                </a:solidFill>
              </a:rPr>
              <a:t>in/Berater</a:t>
            </a:r>
            <a:r>
              <a:rPr lang="de-CH" sz="2016" dirty="0">
                <a:solidFill>
                  <a:srgbClr val="3F54A1"/>
                </a:solidFill>
              </a:rPr>
              <a:t>:</a:t>
            </a:r>
            <a:r>
              <a:rPr lang="x-none" sz="2016" dirty="0">
                <a:solidFill>
                  <a:srgbClr val="3F54A1"/>
                </a:solidFill>
              </a:rPr>
              <a:t>in/ Supervisor</a:t>
            </a:r>
            <a:r>
              <a:rPr lang="de-CH" sz="2016" dirty="0">
                <a:solidFill>
                  <a:srgbClr val="3F54A1"/>
                </a:solidFill>
              </a:rPr>
              <a:t>:</a:t>
            </a:r>
            <a:r>
              <a:rPr lang="x-none" sz="2016" dirty="0">
                <a:solidFill>
                  <a:srgbClr val="3F54A1"/>
                </a:solidFill>
              </a:rPr>
              <a:t>in</a:t>
            </a:r>
          </a:p>
          <a:p>
            <a:r>
              <a:rPr lang="x-none" sz="2016" dirty="0">
                <a:solidFill>
                  <a:srgbClr val="3F54A1"/>
                </a:solidFill>
              </a:rPr>
              <a:t>・Information über </a:t>
            </a:r>
            <a:r>
              <a:rPr lang="de-CH" sz="2016" dirty="0">
                <a:solidFill>
                  <a:srgbClr val="3F54A1"/>
                </a:solidFill>
              </a:rPr>
              <a:t>b</a:t>
            </a:r>
            <a:r>
              <a:rPr lang="x-none" sz="2016" dirty="0">
                <a:solidFill>
                  <a:srgbClr val="3F54A1"/>
                </a:solidFill>
              </a:rPr>
              <a:t>erufspolitische Themen</a:t>
            </a:r>
          </a:p>
          <a:p>
            <a:r>
              <a:rPr lang="x-none" sz="2016" dirty="0">
                <a:solidFill>
                  <a:srgbClr val="3F54A1"/>
                </a:solidFill>
              </a:rPr>
              <a:t>・Zusammenarbeit mit internationalen systemi</a:t>
            </a:r>
            <a:r>
              <a:rPr lang="de-CH" sz="2016" dirty="0">
                <a:solidFill>
                  <a:srgbClr val="3F54A1"/>
                </a:solidFill>
              </a:rPr>
              <a:t>s</a:t>
            </a:r>
            <a:r>
              <a:rPr lang="x-none" sz="2016" dirty="0">
                <a:solidFill>
                  <a:srgbClr val="3F54A1"/>
                </a:solidFill>
              </a:rPr>
              <a:t>chen Fachverbänden</a:t>
            </a:r>
          </a:p>
        </p:txBody>
      </p:sp>
      <p:sp>
        <p:nvSpPr>
          <p:cNvPr id="17" name="Textfeld 11">
            <a:extLst>
              <a:ext uri="{FF2B5EF4-FFF2-40B4-BE49-F238E27FC236}">
                <a16:creationId xmlns:a16="http://schemas.microsoft.com/office/drawing/2014/main" id="{135CA9DA-A38D-854B-8047-EB4D42F91FFB}"/>
              </a:ext>
            </a:extLst>
          </p:cNvPr>
          <p:cNvSpPr txBox="1"/>
          <p:nvPr/>
        </p:nvSpPr>
        <p:spPr>
          <a:xfrm>
            <a:off x="2774186" y="487685"/>
            <a:ext cx="4551931" cy="505972"/>
          </a:xfrm>
          <a:prstGeom prst="rect">
            <a:avLst/>
          </a:prstGeom>
          <a:noFill/>
        </p:spPr>
        <p:txBody>
          <a:bodyPr wrap="square" rtlCol="0">
            <a:spAutoFit/>
          </a:bodyPr>
          <a:lstStyle/>
          <a:p>
            <a:pPr algn="ctr"/>
            <a:r>
              <a:rPr lang="de-DE" sz="2688" b="1" dirty="0">
                <a:solidFill>
                  <a:srgbClr val="4054A1"/>
                </a:solidFill>
              </a:rPr>
              <a:t>Berufspolitik</a:t>
            </a:r>
          </a:p>
        </p:txBody>
      </p:sp>
    </p:spTree>
    <p:extLst>
      <p:ext uri="{BB962C8B-B14F-4D97-AF65-F5344CB8AC3E}">
        <p14:creationId xmlns:p14="http://schemas.microsoft.com/office/powerpoint/2010/main" val="303560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AA4402C-F74C-C04C-8E95-AA1850108921}"/>
              </a:ext>
            </a:extLst>
          </p:cNvPr>
          <p:cNvPicPr>
            <a:picLocks noChangeAspect="1"/>
          </p:cNvPicPr>
          <p:nvPr/>
        </p:nvPicPr>
        <p:blipFill>
          <a:blip r:embed="rId2"/>
          <a:stretch>
            <a:fillRect/>
          </a:stretch>
        </p:blipFill>
        <p:spPr>
          <a:xfrm>
            <a:off x="2812593" y="4602856"/>
            <a:ext cx="4801322" cy="699433"/>
          </a:xfrm>
          <a:prstGeom prst="rect">
            <a:avLst/>
          </a:prstGeom>
        </p:spPr>
      </p:pic>
      <p:sp>
        <p:nvSpPr>
          <p:cNvPr id="24" name="Abgerundete rechteckige Legende 9">
            <a:extLst>
              <a:ext uri="{FF2B5EF4-FFF2-40B4-BE49-F238E27FC236}">
                <a16:creationId xmlns:a16="http://schemas.microsoft.com/office/drawing/2014/main" id="{CB7B8F96-A990-2D40-A601-7B6991DBFE44}"/>
              </a:ext>
            </a:extLst>
          </p:cNvPr>
          <p:cNvSpPr/>
          <p:nvPr/>
        </p:nvSpPr>
        <p:spPr>
          <a:xfrm>
            <a:off x="4481188" y="1326282"/>
            <a:ext cx="5750527" cy="2758315"/>
          </a:xfrm>
          <a:prstGeom prst="wedgeRoundRectCallout">
            <a:avLst>
              <a:gd name="adj1" fmla="val 4520"/>
              <a:gd name="adj2" fmla="val 58201"/>
              <a:gd name="adj3" fmla="val 16667"/>
            </a:avLst>
          </a:prstGeom>
          <a:ln w="57150">
            <a:solidFill>
              <a:srgbClr val="4054A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512"/>
          </a:p>
        </p:txBody>
      </p:sp>
      <p:sp>
        <p:nvSpPr>
          <p:cNvPr id="19" name="Abgerundete rechteckige Legende 8">
            <a:extLst>
              <a:ext uri="{FF2B5EF4-FFF2-40B4-BE49-F238E27FC236}">
                <a16:creationId xmlns:a16="http://schemas.microsoft.com/office/drawing/2014/main" id="{A8E020BC-B605-DF49-9020-ED1C17BD9196}"/>
              </a:ext>
            </a:extLst>
          </p:cNvPr>
          <p:cNvSpPr/>
          <p:nvPr/>
        </p:nvSpPr>
        <p:spPr>
          <a:xfrm>
            <a:off x="189766" y="1141726"/>
            <a:ext cx="5444676" cy="2758315"/>
          </a:xfrm>
          <a:prstGeom prst="wedgeRoundRectCallout">
            <a:avLst>
              <a:gd name="adj1" fmla="val -2361"/>
              <a:gd name="adj2" fmla="val 66640"/>
              <a:gd name="adj3" fmla="val 16667"/>
            </a:avLst>
          </a:prstGeom>
          <a:ln w="57150">
            <a:solidFill>
              <a:srgbClr val="4054A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512"/>
          </a:p>
        </p:txBody>
      </p:sp>
      <p:sp>
        <p:nvSpPr>
          <p:cNvPr id="20" name="Textfeld 11">
            <a:extLst>
              <a:ext uri="{FF2B5EF4-FFF2-40B4-BE49-F238E27FC236}">
                <a16:creationId xmlns:a16="http://schemas.microsoft.com/office/drawing/2014/main" id="{0B01A6E3-B071-1143-87E0-D943833C7B7C}"/>
              </a:ext>
            </a:extLst>
          </p:cNvPr>
          <p:cNvSpPr txBox="1"/>
          <p:nvPr/>
        </p:nvSpPr>
        <p:spPr>
          <a:xfrm>
            <a:off x="-555313" y="1355632"/>
            <a:ext cx="4551931" cy="505972"/>
          </a:xfrm>
          <a:prstGeom prst="rect">
            <a:avLst/>
          </a:prstGeom>
          <a:noFill/>
        </p:spPr>
        <p:txBody>
          <a:bodyPr wrap="square" rtlCol="0">
            <a:spAutoFit/>
          </a:bodyPr>
          <a:lstStyle/>
          <a:p>
            <a:pPr algn="ctr"/>
            <a:r>
              <a:rPr lang="de-DE" sz="2688" b="1" dirty="0">
                <a:solidFill>
                  <a:srgbClr val="3F54A1"/>
                </a:solidFill>
              </a:rPr>
              <a:t>Weiterbildung</a:t>
            </a:r>
          </a:p>
        </p:txBody>
      </p:sp>
      <p:sp>
        <p:nvSpPr>
          <p:cNvPr id="21" name="Textfeld 12">
            <a:extLst>
              <a:ext uri="{FF2B5EF4-FFF2-40B4-BE49-F238E27FC236}">
                <a16:creationId xmlns:a16="http://schemas.microsoft.com/office/drawing/2014/main" id="{A56B06EB-FBD7-ED4D-868B-322386A6EAE1}"/>
              </a:ext>
            </a:extLst>
          </p:cNvPr>
          <p:cNvSpPr txBox="1"/>
          <p:nvPr/>
        </p:nvSpPr>
        <p:spPr>
          <a:xfrm>
            <a:off x="503572" y="1878332"/>
            <a:ext cx="4703230" cy="1643399"/>
          </a:xfrm>
          <a:prstGeom prst="rect">
            <a:avLst/>
          </a:prstGeom>
          <a:noFill/>
        </p:spPr>
        <p:txBody>
          <a:bodyPr wrap="square" rtlCol="0">
            <a:spAutoFit/>
          </a:bodyPr>
          <a:lstStyle/>
          <a:p>
            <a:r>
              <a:rPr lang="x-none" sz="2016" dirty="0">
                <a:solidFill>
                  <a:srgbClr val="3F54A1"/>
                </a:solidFill>
              </a:rPr>
              <a:t>・</a:t>
            </a:r>
            <a:r>
              <a:rPr lang="de-CH" sz="2016" dirty="0">
                <a:solidFill>
                  <a:srgbClr val="3F54A1"/>
                </a:solidFill>
              </a:rPr>
              <a:t>Workshops </a:t>
            </a:r>
          </a:p>
          <a:p>
            <a:r>
              <a:rPr lang="x-none" sz="2016" dirty="0">
                <a:solidFill>
                  <a:srgbClr val="3F54A1"/>
                </a:solidFill>
              </a:rPr>
              <a:t>・</a:t>
            </a:r>
            <a:r>
              <a:rPr lang="de-CH" sz="2016" dirty="0">
                <a:solidFill>
                  <a:srgbClr val="3F54A1"/>
                </a:solidFill>
              </a:rPr>
              <a:t>berufsbezogene sowie</a:t>
            </a:r>
          </a:p>
          <a:p>
            <a:r>
              <a:rPr lang="de-CH" sz="2016" dirty="0">
                <a:solidFill>
                  <a:srgbClr val="3F54A1"/>
                </a:solidFill>
              </a:rPr>
              <a:t>     berufsübergreifende Themengruppen zu</a:t>
            </a:r>
          </a:p>
          <a:p>
            <a:r>
              <a:rPr lang="de-CH" sz="2016" dirty="0">
                <a:solidFill>
                  <a:srgbClr val="3F54A1"/>
                </a:solidFill>
              </a:rPr>
              <a:t>     systemischer Theorie und Praxis</a:t>
            </a:r>
            <a:endParaRPr lang="x-none" sz="2016" dirty="0">
              <a:solidFill>
                <a:srgbClr val="3F54A1"/>
              </a:solidFill>
            </a:endParaRPr>
          </a:p>
          <a:p>
            <a:endParaRPr lang="de-CH" sz="2016" dirty="0">
              <a:solidFill>
                <a:srgbClr val="0070C0"/>
              </a:solidFill>
            </a:endParaRPr>
          </a:p>
        </p:txBody>
      </p:sp>
      <p:sp>
        <p:nvSpPr>
          <p:cNvPr id="22" name="Textfeld 10">
            <a:extLst>
              <a:ext uri="{FF2B5EF4-FFF2-40B4-BE49-F238E27FC236}">
                <a16:creationId xmlns:a16="http://schemas.microsoft.com/office/drawing/2014/main" id="{4F594F8A-1ECF-CE42-BE81-5B00B5C88D3A}"/>
              </a:ext>
            </a:extLst>
          </p:cNvPr>
          <p:cNvSpPr txBox="1"/>
          <p:nvPr/>
        </p:nvSpPr>
        <p:spPr>
          <a:xfrm>
            <a:off x="4969863" y="1795354"/>
            <a:ext cx="4551931" cy="505972"/>
          </a:xfrm>
          <a:prstGeom prst="rect">
            <a:avLst/>
          </a:prstGeom>
          <a:noFill/>
        </p:spPr>
        <p:txBody>
          <a:bodyPr wrap="square" rtlCol="0">
            <a:spAutoFit/>
          </a:bodyPr>
          <a:lstStyle/>
          <a:p>
            <a:pPr algn="ctr"/>
            <a:r>
              <a:rPr lang="de-DE" sz="2688" b="1" dirty="0">
                <a:solidFill>
                  <a:srgbClr val="3F54A1"/>
                </a:solidFill>
              </a:rPr>
              <a:t>Forschung</a:t>
            </a:r>
          </a:p>
        </p:txBody>
      </p:sp>
      <p:sp>
        <p:nvSpPr>
          <p:cNvPr id="25" name="Textfeld 10">
            <a:extLst>
              <a:ext uri="{FF2B5EF4-FFF2-40B4-BE49-F238E27FC236}">
                <a16:creationId xmlns:a16="http://schemas.microsoft.com/office/drawing/2014/main" id="{08E79179-BDE7-F84F-A62C-FC856A5C4C69}"/>
              </a:ext>
            </a:extLst>
          </p:cNvPr>
          <p:cNvSpPr txBox="1"/>
          <p:nvPr/>
        </p:nvSpPr>
        <p:spPr>
          <a:xfrm>
            <a:off x="4969863" y="1795354"/>
            <a:ext cx="4551931" cy="505972"/>
          </a:xfrm>
          <a:prstGeom prst="rect">
            <a:avLst/>
          </a:prstGeom>
          <a:noFill/>
        </p:spPr>
        <p:txBody>
          <a:bodyPr wrap="square" rtlCol="0">
            <a:spAutoFit/>
          </a:bodyPr>
          <a:lstStyle/>
          <a:p>
            <a:pPr algn="ctr"/>
            <a:r>
              <a:rPr lang="de-DE" sz="2688" b="1" dirty="0">
                <a:solidFill>
                  <a:srgbClr val="3F54A1"/>
                </a:solidFill>
              </a:rPr>
              <a:t>Forschung</a:t>
            </a:r>
          </a:p>
        </p:txBody>
      </p:sp>
      <p:sp>
        <p:nvSpPr>
          <p:cNvPr id="26" name="Textfeld 3">
            <a:extLst>
              <a:ext uri="{FF2B5EF4-FFF2-40B4-BE49-F238E27FC236}">
                <a16:creationId xmlns:a16="http://schemas.microsoft.com/office/drawing/2014/main" id="{9C6F2B32-15EE-B747-8D9A-B66801410FE5}"/>
              </a:ext>
            </a:extLst>
          </p:cNvPr>
          <p:cNvSpPr txBox="1"/>
          <p:nvPr/>
        </p:nvSpPr>
        <p:spPr>
          <a:xfrm>
            <a:off x="5634442" y="2408349"/>
            <a:ext cx="4703230" cy="945452"/>
          </a:xfrm>
          <a:prstGeom prst="rect">
            <a:avLst/>
          </a:prstGeom>
          <a:noFill/>
        </p:spPr>
        <p:txBody>
          <a:bodyPr wrap="square" rtlCol="0">
            <a:spAutoFit/>
          </a:bodyPr>
          <a:lstStyle/>
          <a:p>
            <a:r>
              <a:rPr lang="x-none" sz="2016" dirty="0">
                <a:solidFill>
                  <a:srgbClr val="3F54A1"/>
                </a:solidFill>
              </a:rPr>
              <a:t>・Unterstützung von Forschungsprojekten</a:t>
            </a:r>
          </a:p>
          <a:p>
            <a:r>
              <a:rPr lang="x-none" sz="2016" dirty="0">
                <a:solidFill>
                  <a:srgbClr val="3F54A1"/>
                </a:solidFill>
              </a:rPr>
              <a:t>・Unterstützung von/bei Fachtagungen</a:t>
            </a:r>
          </a:p>
          <a:p>
            <a:endParaRPr lang="de-DE" sz="1512" dirty="0"/>
          </a:p>
        </p:txBody>
      </p:sp>
    </p:spTree>
    <p:extLst>
      <p:ext uri="{BB962C8B-B14F-4D97-AF65-F5344CB8AC3E}">
        <p14:creationId xmlns:p14="http://schemas.microsoft.com/office/powerpoint/2010/main" val="392477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9" grpId="0" animBg="1"/>
      <p:bldP spid="20" grpId="0"/>
      <p:bldP spid="21"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16F15AFA-E7E9-4CE1-B80A-4390C901300A}"/>
              </a:ext>
            </a:extLst>
          </p:cNvPr>
          <p:cNvSpPr/>
          <p:nvPr/>
        </p:nvSpPr>
        <p:spPr>
          <a:xfrm>
            <a:off x="1162928" y="818416"/>
            <a:ext cx="9114790" cy="3077766"/>
          </a:xfrm>
          <a:prstGeom prst="rect">
            <a:avLst/>
          </a:prstGeom>
        </p:spPr>
        <p:txBody>
          <a:bodyPr wrap="square">
            <a:spAutoFit/>
          </a:bodyPr>
          <a:lstStyle/>
          <a:p>
            <a:pPr marL="457200" indent="-457200">
              <a:spcBef>
                <a:spcPts val="1200"/>
              </a:spcBef>
              <a:buFontTx/>
              <a:buAutoNum type="arabicPeriod"/>
            </a:pPr>
            <a:r>
              <a:rPr lang="de-CH" sz="2400" dirty="0">
                <a:solidFill>
                  <a:schemeClr val="bg1"/>
                </a:solidFill>
                <a:latin typeface="Roboto" panose="02000000000000000000" pitchFamily="2" charset="0"/>
                <a:ea typeface="Roboto" panose="02000000000000000000" pitchFamily="2" charset="0"/>
              </a:rPr>
              <a:t>Überblick über die Mastertitel</a:t>
            </a:r>
          </a:p>
          <a:p>
            <a:pPr marL="457200" indent="-457200">
              <a:spcBef>
                <a:spcPts val="1200"/>
              </a:spcBef>
              <a:buFontTx/>
              <a:buAutoNum type="arabicPeriod"/>
            </a:pPr>
            <a:r>
              <a:rPr lang="de-CH" sz="2400" dirty="0">
                <a:solidFill>
                  <a:schemeClr val="bg1"/>
                </a:solidFill>
                <a:latin typeface="Roboto" panose="02000000000000000000" pitchFamily="2" charset="0"/>
                <a:ea typeface="Roboto" panose="02000000000000000000" pitchFamily="2" charset="0"/>
              </a:rPr>
              <a:t>Masterprozess</a:t>
            </a:r>
          </a:p>
          <a:p>
            <a:pPr marL="457200" indent="-457200">
              <a:spcBef>
                <a:spcPts val="1200"/>
              </a:spcBef>
              <a:buAutoNum type="arabicPeriod"/>
            </a:pPr>
            <a:r>
              <a:rPr lang="de-CH" sz="2400" dirty="0">
                <a:solidFill>
                  <a:schemeClr val="bg1"/>
                </a:solidFill>
                <a:latin typeface="Roboto" panose="02000000000000000000" pitchFamily="2" charset="0"/>
                <a:ea typeface="Roboto" panose="02000000000000000000" pitchFamily="2" charset="0"/>
              </a:rPr>
              <a:t>bso-Mitgliedschaft und Zusatztitel, Qualitätssicherung</a:t>
            </a:r>
          </a:p>
          <a:p>
            <a:pPr marL="457200" indent="-457200">
              <a:spcBef>
                <a:spcPts val="1200"/>
              </a:spcBef>
              <a:buAutoNum type="arabicPeriod"/>
            </a:pPr>
            <a:r>
              <a:rPr lang="de-CH" sz="2400" dirty="0" err="1">
                <a:solidFill>
                  <a:schemeClr val="bg1"/>
                </a:solidFill>
                <a:latin typeface="Roboto" panose="02000000000000000000" pitchFamily="2" charset="0"/>
                <a:ea typeface="Roboto" panose="02000000000000000000" pitchFamily="2" charset="0"/>
              </a:rPr>
              <a:t>Systemis</a:t>
            </a:r>
            <a:r>
              <a:rPr lang="de-CH" sz="2400" dirty="0">
                <a:solidFill>
                  <a:schemeClr val="bg1"/>
                </a:solidFill>
                <a:latin typeface="Roboto" panose="02000000000000000000" pitchFamily="2" charset="0"/>
                <a:ea typeface="Roboto" panose="02000000000000000000" pitchFamily="2" charset="0"/>
              </a:rPr>
              <a:t>-Mitgliedschaft</a:t>
            </a:r>
          </a:p>
          <a:p>
            <a:pPr marL="457200" indent="-457200">
              <a:spcBef>
                <a:spcPts val="1200"/>
              </a:spcBef>
              <a:buFont typeface="+mj-lt"/>
              <a:buAutoNum type="arabicPeriod"/>
            </a:pPr>
            <a:r>
              <a:rPr lang="de-CH" sz="2400" dirty="0">
                <a:solidFill>
                  <a:schemeClr val="bg1"/>
                </a:solidFill>
                <a:latin typeface="Roboto" panose="02000000000000000000" pitchFamily="2" charset="0"/>
                <a:ea typeface="Roboto" panose="02000000000000000000" pitchFamily="2" charset="0"/>
              </a:rPr>
              <a:t>Höhere Fachprüfung (HFP) und Subventionen</a:t>
            </a:r>
          </a:p>
          <a:p>
            <a:pPr marL="457200" indent="-457200">
              <a:spcBef>
                <a:spcPts val="1200"/>
              </a:spcBef>
              <a:buFontTx/>
              <a:buAutoNum type="arabicPeriod"/>
            </a:pPr>
            <a:r>
              <a:rPr lang="de-CH" sz="2400" dirty="0">
                <a:solidFill>
                  <a:schemeClr val="bg1"/>
                </a:solidFill>
                <a:latin typeface="Roboto" panose="02000000000000000000" pitchFamily="2" charset="0"/>
                <a:ea typeface="Roboto" panose="02000000000000000000" pitchFamily="2" charset="0"/>
              </a:rPr>
              <a:t>Fragen</a:t>
            </a:r>
          </a:p>
        </p:txBody>
      </p:sp>
    </p:spTree>
    <p:custDataLst>
      <p:tags r:id="rId1"/>
    </p:custDataLst>
    <p:extLst>
      <p:ext uri="{BB962C8B-B14F-4D97-AF65-F5344CB8AC3E}">
        <p14:creationId xmlns:p14="http://schemas.microsoft.com/office/powerpoint/2010/main" val="263603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3D6C9A-D312-614E-BCE6-B31B6BBD7CED}"/>
              </a:ext>
            </a:extLst>
          </p:cNvPr>
          <p:cNvPicPr>
            <a:picLocks noChangeAspect="1"/>
          </p:cNvPicPr>
          <p:nvPr/>
        </p:nvPicPr>
        <p:blipFill>
          <a:blip r:embed="rId2"/>
          <a:stretch>
            <a:fillRect/>
          </a:stretch>
        </p:blipFill>
        <p:spPr>
          <a:xfrm>
            <a:off x="2812593" y="4602856"/>
            <a:ext cx="4801322" cy="699433"/>
          </a:xfrm>
          <a:prstGeom prst="rect">
            <a:avLst/>
          </a:prstGeom>
        </p:spPr>
      </p:pic>
      <p:sp>
        <p:nvSpPr>
          <p:cNvPr id="7" name="Abgerundete rechteckige Legende 5">
            <a:extLst>
              <a:ext uri="{FF2B5EF4-FFF2-40B4-BE49-F238E27FC236}">
                <a16:creationId xmlns:a16="http://schemas.microsoft.com/office/drawing/2014/main" id="{4F95F0C1-444A-0B4E-906F-905A7985059F}"/>
              </a:ext>
            </a:extLst>
          </p:cNvPr>
          <p:cNvSpPr/>
          <p:nvPr/>
        </p:nvSpPr>
        <p:spPr>
          <a:xfrm>
            <a:off x="1289746" y="669660"/>
            <a:ext cx="7663059" cy="3267343"/>
          </a:xfrm>
          <a:prstGeom prst="wedgeRoundRectCallout">
            <a:avLst>
              <a:gd name="adj1" fmla="val -414"/>
              <a:gd name="adj2" fmla="val 61992"/>
              <a:gd name="adj3" fmla="val 16667"/>
            </a:avLst>
          </a:prstGeom>
          <a:ln w="57150">
            <a:solidFill>
              <a:srgbClr val="4054A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512"/>
          </a:p>
        </p:txBody>
      </p:sp>
      <p:sp>
        <p:nvSpPr>
          <p:cNvPr id="8" name="Textfeld 10">
            <a:extLst>
              <a:ext uri="{FF2B5EF4-FFF2-40B4-BE49-F238E27FC236}">
                <a16:creationId xmlns:a16="http://schemas.microsoft.com/office/drawing/2014/main" id="{B36554F1-DF80-7143-A212-B0CEEBB647E2}"/>
              </a:ext>
            </a:extLst>
          </p:cNvPr>
          <p:cNvSpPr txBox="1"/>
          <p:nvPr/>
        </p:nvSpPr>
        <p:spPr>
          <a:xfrm>
            <a:off x="1991341" y="827226"/>
            <a:ext cx="6443827" cy="2108782"/>
          </a:xfrm>
          <a:prstGeom prst="rect">
            <a:avLst/>
          </a:prstGeom>
          <a:noFill/>
        </p:spPr>
        <p:txBody>
          <a:bodyPr wrap="square" rtlCol="0">
            <a:spAutoFit/>
          </a:bodyPr>
          <a:lstStyle/>
          <a:p>
            <a:r>
              <a:rPr lang="de-DE" sz="1848" dirty="0">
                <a:solidFill>
                  <a:srgbClr val="3F54A1"/>
                </a:solidFill>
              </a:rPr>
              <a:t>Haben wir dein Interessen geweckt? Dann werde Mitglied:</a:t>
            </a:r>
          </a:p>
          <a:p>
            <a:endParaRPr lang="de-DE" sz="1848" dirty="0">
              <a:solidFill>
                <a:srgbClr val="3F54A1"/>
              </a:solidFill>
            </a:endParaRPr>
          </a:p>
          <a:p>
            <a:r>
              <a:rPr lang="de-DE" sz="2016" dirty="0">
                <a:solidFill>
                  <a:srgbClr val="3F54A1"/>
                </a:solidFill>
                <a:hlinkClick r:id="rId3"/>
              </a:rPr>
              <a:t>https://www.systemis.ch/mitglied-werden/</a:t>
            </a:r>
            <a:endParaRPr lang="de-DE" sz="2016" dirty="0">
              <a:solidFill>
                <a:srgbClr val="3F54A1"/>
              </a:solidFill>
            </a:endParaRPr>
          </a:p>
          <a:p>
            <a:endParaRPr lang="de-DE" sz="1848" dirty="0">
              <a:solidFill>
                <a:srgbClr val="3F54A1"/>
              </a:solidFill>
            </a:endParaRPr>
          </a:p>
          <a:p>
            <a:r>
              <a:rPr lang="de-DE" sz="1848" dirty="0">
                <a:solidFill>
                  <a:srgbClr val="3F54A1"/>
                </a:solidFill>
              </a:rPr>
              <a:t>Noch unsicher? Dann schau an einem der regionalen Stammtische rein und lerne uns kennen. Nähere Infos via </a:t>
            </a:r>
            <a:r>
              <a:rPr lang="de-DE" sz="1848" dirty="0">
                <a:solidFill>
                  <a:srgbClr val="3F54A1"/>
                </a:solidFill>
                <a:hlinkClick r:id="rId4"/>
              </a:rPr>
              <a:t>sekretariat@systemis.ch</a:t>
            </a:r>
            <a:r>
              <a:rPr lang="de-DE" sz="1848" dirty="0">
                <a:solidFill>
                  <a:srgbClr val="3F54A1"/>
                </a:solidFill>
              </a:rPr>
              <a:t>: Aktuell ist kein Stammtisch geplant</a:t>
            </a:r>
          </a:p>
        </p:txBody>
      </p:sp>
    </p:spTree>
    <p:extLst>
      <p:ext uri="{BB962C8B-B14F-4D97-AF65-F5344CB8AC3E}">
        <p14:creationId xmlns:p14="http://schemas.microsoft.com/office/powerpoint/2010/main" val="1178832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827907" y="301145"/>
            <a:ext cx="9407661" cy="576162"/>
          </a:xfrm>
          <a:prstGeom prst="rect">
            <a:avLst/>
          </a:prstGeom>
          <a:noFill/>
          <a:ln w="9525">
            <a:noFill/>
            <a:miter lim="800000"/>
            <a:headEnd/>
            <a:tailEnd/>
          </a:ln>
        </p:spPr>
        <p:txBody>
          <a:bodyPr vert="horz" wrap="square" lIns="76814" tIns="38407" rIns="76814" bIns="38407"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de-DE" sz="3600" dirty="0">
                <a:solidFill>
                  <a:schemeClr val="bg1"/>
                </a:solidFill>
                <a:latin typeface="Roboto" panose="02000000000000000000" pitchFamily="2" charset="0"/>
                <a:ea typeface="Roboto" panose="02000000000000000000" pitchFamily="2" charset="0"/>
                <a:cs typeface="+mn-cs"/>
              </a:rPr>
              <a:t>Höhere Fachprüfung für Beratungspersonen</a:t>
            </a:r>
          </a:p>
        </p:txBody>
      </p:sp>
      <p:sp>
        <p:nvSpPr>
          <p:cNvPr id="3" name="Untertitel 2">
            <a:extLst>
              <a:ext uri="{FF2B5EF4-FFF2-40B4-BE49-F238E27FC236}">
                <a16:creationId xmlns:a16="http://schemas.microsoft.com/office/drawing/2014/main" id="{326370B8-6495-48CF-918A-C715DCCD0D60}"/>
              </a:ext>
            </a:extLst>
          </p:cNvPr>
          <p:cNvSpPr>
            <a:spLocks noGrp="1"/>
          </p:cNvSpPr>
          <p:nvPr>
            <p:ph type="subTitle" idx="1"/>
          </p:nvPr>
        </p:nvSpPr>
        <p:spPr>
          <a:xfrm>
            <a:off x="857576" y="1166857"/>
            <a:ext cx="7681913" cy="2740125"/>
          </a:xfrm>
        </p:spPr>
        <p:txBody>
          <a:bodyPr>
            <a:normAutofit/>
          </a:bodyPr>
          <a:lstStyle/>
          <a:p>
            <a:pPr algn="l"/>
            <a:r>
              <a:rPr lang="de-DE" sz="2400" dirty="0">
                <a:solidFill>
                  <a:schemeClr val="bg1"/>
                </a:solidFill>
              </a:rPr>
              <a:t>Berechtigt zum Führen des Titels:</a:t>
            </a:r>
          </a:p>
          <a:p>
            <a:pPr marL="342900" indent="-342900" algn="l">
              <a:buFont typeface="Arial" panose="020B0604020202020204" pitchFamily="34" charset="0"/>
              <a:buChar char="•"/>
            </a:pPr>
            <a:r>
              <a:rPr lang="de-CH" sz="2400" dirty="0">
                <a:solidFill>
                  <a:schemeClr val="bg1"/>
                </a:solidFill>
              </a:rPr>
              <a:t>Supervisorin-Coach / Supervisor-Coach mit eidg. Diplom oder  </a:t>
            </a:r>
          </a:p>
          <a:p>
            <a:pPr marL="342900" indent="-342900" algn="l">
              <a:buFont typeface="Arial" panose="020B0604020202020204" pitchFamily="34" charset="0"/>
              <a:buChar char="•"/>
            </a:pPr>
            <a:r>
              <a:rPr lang="de-CH" sz="2400" dirty="0">
                <a:solidFill>
                  <a:schemeClr val="bg1"/>
                </a:solidFill>
              </a:rPr>
              <a:t>Organisationsberaterin / Organisationsberater mit eidg. Diplom</a:t>
            </a:r>
            <a:endParaRPr lang="de-DE" sz="2400" dirty="0">
              <a:solidFill>
                <a:schemeClr val="bg1"/>
              </a:solidFill>
            </a:endParaRPr>
          </a:p>
          <a:p>
            <a:pPr algn="l"/>
            <a:endParaRPr lang="de-CH" dirty="0"/>
          </a:p>
        </p:txBody>
      </p:sp>
    </p:spTree>
    <p:extLst>
      <p:ext uri="{BB962C8B-B14F-4D97-AF65-F5344CB8AC3E}">
        <p14:creationId xmlns:p14="http://schemas.microsoft.com/office/powerpoint/2010/main" val="41296146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131221" y="163191"/>
            <a:ext cx="9407661" cy="496397"/>
          </a:xfrm>
          <a:prstGeom prst="rect">
            <a:avLst/>
          </a:prstGeom>
          <a:noFill/>
          <a:ln w="9525">
            <a:noFill/>
            <a:miter lim="800000"/>
            <a:headEnd/>
            <a:tailEnd/>
          </a:ln>
        </p:spPr>
        <p:txBody>
          <a:bodyPr vert="horz" wrap="square" lIns="76814" tIns="38407" rIns="76814" bIns="38407"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de-DE" sz="3024" dirty="0">
                <a:solidFill>
                  <a:schemeClr val="bg1"/>
                </a:solidFill>
                <a:latin typeface="Avenir Roman"/>
                <a:cs typeface="Avenir Roman"/>
              </a:rPr>
              <a:t>Die Prüfung</a:t>
            </a:r>
          </a:p>
        </p:txBody>
      </p:sp>
      <p:pic>
        <p:nvPicPr>
          <p:cNvPr id="4" name="Grafik 3">
            <a:extLst>
              <a:ext uri="{FF2B5EF4-FFF2-40B4-BE49-F238E27FC236}">
                <a16:creationId xmlns:a16="http://schemas.microsoft.com/office/drawing/2014/main" id="{F83F6384-7476-28DE-5F3E-A955EBEDA1D7}"/>
              </a:ext>
            </a:extLst>
          </p:cNvPr>
          <p:cNvPicPr>
            <a:picLocks noChangeAspect="1"/>
          </p:cNvPicPr>
          <p:nvPr/>
        </p:nvPicPr>
        <p:blipFill rotWithShape="1">
          <a:blip r:embed="rId3"/>
          <a:srcRect l="32052" t="33147" r="32753" b="27857"/>
          <a:stretch/>
        </p:blipFill>
        <p:spPr>
          <a:xfrm>
            <a:off x="1904370" y="896343"/>
            <a:ext cx="6140173" cy="3826798"/>
          </a:xfrm>
          <a:prstGeom prst="rect">
            <a:avLst/>
          </a:prstGeom>
        </p:spPr>
      </p:pic>
    </p:spTree>
    <p:extLst>
      <p:ext uri="{BB962C8B-B14F-4D97-AF65-F5344CB8AC3E}">
        <p14:creationId xmlns:p14="http://schemas.microsoft.com/office/powerpoint/2010/main" val="4661016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326370B8-6495-48CF-918A-C715DCCD0D60}"/>
              </a:ext>
            </a:extLst>
          </p:cNvPr>
          <p:cNvSpPr>
            <a:spLocks noGrp="1"/>
          </p:cNvSpPr>
          <p:nvPr>
            <p:ph type="subTitle" idx="1"/>
          </p:nvPr>
        </p:nvSpPr>
        <p:spPr/>
        <p:txBody>
          <a:bodyPr/>
          <a:lstStyle/>
          <a:p>
            <a:endParaRPr lang="de-CH"/>
          </a:p>
        </p:txBody>
      </p:sp>
      <p:pic>
        <p:nvPicPr>
          <p:cNvPr id="4" name="Grafik 3">
            <a:extLst>
              <a:ext uri="{FF2B5EF4-FFF2-40B4-BE49-F238E27FC236}">
                <a16:creationId xmlns:a16="http://schemas.microsoft.com/office/drawing/2014/main" id="{F0C73B8C-143D-BC06-B5BA-3E0733A8C969}"/>
              </a:ext>
            </a:extLst>
          </p:cNvPr>
          <p:cNvPicPr>
            <a:picLocks noChangeAspect="1"/>
          </p:cNvPicPr>
          <p:nvPr/>
        </p:nvPicPr>
        <p:blipFill rotWithShape="1">
          <a:blip r:embed="rId3"/>
          <a:srcRect l="33274" t="32925" r="33228" b="47477"/>
          <a:stretch/>
        </p:blipFill>
        <p:spPr>
          <a:xfrm>
            <a:off x="213398" y="1186542"/>
            <a:ext cx="9815754" cy="3230254"/>
          </a:xfrm>
          <a:prstGeom prst="rect">
            <a:avLst/>
          </a:prstGeom>
        </p:spPr>
      </p:pic>
    </p:spTree>
    <p:extLst>
      <p:ext uri="{BB962C8B-B14F-4D97-AF65-F5344CB8AC3E}">
        <p14:creationId xmlns:p14="http://schemas.microsoft.com/office/powerpoint/2010/main" val="42625140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CADCCF3-8E4F-F2A8-7195-206189AB88C4}"/>
              </a:ext>
            </a:extLst>
          </p:cNvPr>
          <p:cNvPicPr>
            <a:picLocks noChangeAspect="1"/>
          </p:cNvPicPr>
          <p:nvPr/>
        </p:nvPicPr>
        <p:blipFill rotWithShape="1">
          <a:blip r:embed="rId3"/>
          <a:srcRect l="42055" t="27806" r="31825" b="35069"/>
          <a:stretch/>
        </p:blipFill>
        <p:spPr>
          <a:xfrm>
            <a:off x="2382007" y="310795"/>
            <a:ext cx="5478535" cy="4380116"/>
          </a:xfrm>
          <a:prstGeom prst="rect">
            <a:avLst/>
          </a:prstGeom>
        </p:spPr>
      </p:pic>
    </p:spTree>
    <p:extLst>
      <p:ext uri="{BB962C8B-B14F-4D97-AF65-F5344CB8AC3E}">
        <p14:creationId xmlns:p14="http://schemas.microsoft.com/office/powerpoint/2010/main" val="39858871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7AB524E2-715C-2CF5-E7A2-5822235779C9}"/>
              </a:ext>
            </a:extLst>
          </p:cNvPr>
          <p:cNvPicPr>
            <a:picLocks noChangeAspect="1"/>
          </p:cNvPicPr>
          <p:nvPr/>
        </p:nvPicPr>
        <p:blipFill rotWithShape="1">
          <a:blip r:embed="rId3"/>
          <a:srcRect l="41243" t="27678" r="26955" b="40053"/>
          <a:stretch/>
        </p:blipFill>
        <p:spPr>
          <a:xfrm>
            <a:off x="256938" y="1009020"/>
            <a:ext cx="5712849" cy="3260699"/>
          </a:xfrm>
          <a:prstGeom prst="rect">
            <a:avLst/>
          </a:prstGeom>
        </p:spPr>
      </p:pic>
      <p:pic>
        <p:nvPicPr>
          <p:cNvPr id="4" name="Grafik 3">
            <a:extLst>
              <a:ext uri="{FF2B5EF4-FFF2-40B4-BE49-F238E27FC236}">
                <a16:creationId xmlns:a16="http://schemas.microsoft.com/office/drawing/2014/main" id="{3CC07DF6-C91E-3F2B-B812-8BC581A4F041}"/>
              </a:ext>
            </a:extLst>
          </p:cNvPr>
          <p:cNvPicPr>
            <a:picLocks noChangeAspect="1"/>
          </p:cNvPicPr>
          <p:nvPr/>
        </p:nvPicPr>
        <p:blipFill rotWithShape="1">
          <a:blip r:embed="rId4"/>
          <a:srcRect l="33348" t="47092" r="21791" b="29952"/>
          <a:stretch/>
        </p:blipFill>
        <p:spPr>
          <a:xfrm>
            <a:off x="4914123" y="460805"/>
            <a:ext cx="4832446" cy="1390917"/>
          </a:xfrm>
          <a:prstGeom prst="rect">
            <a:avLst/>
          </a:prstGeom>
        </p:spPr>
      </p:pic>
    </p:spTree>
    <p:extLst>
      <p:ext uri="{BB962C8B-B14F-4D97-AF65-F5344CB8AC3E}">
        <p14:creationId xmlns:p14="http://schemas.microsoft.com/office/powerpoint/2010/main" val="16071550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326370B8-6495-48CF-918A-C715DCCD0D60}"/>
              </a:ext>
            </a:extLst>
          </p:cNvPr>
          <p:cNvSpPr>
            <a:spLocks noGrp="1"/>
          </p:cNvSpPr>
          <p:nvPr>
            <p:ph type="subTitle" idx="1"/>
          </p:nvPr>
        </p:nvSpPr>
        <p:spPr/>
        <p:txBody>
          <a:bodyPr/>
          <a:lstStyle/>
          <a:p>
            <a:endParaRPr lang="de-CH"/>
          </a:p>
        </p:txBody>
      </p:sp>
      <p:pic>
        <p:nvPicPr>
          <p:cNvPr id="8" name="Grafik 7">
            <a:extLst>
              <a:ext uri="{FF2B5EF4-FFF2-40B4-BE49-F238E27FC236}">
                <a16:creationId xmlns:a16="http://schemas.microsoft.com/office/drawing/2014/main" id="{D8A2D491-27E1-C4EB-87FE-838AE91B848F}"/>
              </a:ext>
            </a:extLst>
          </p:cNvPr>
          <p:cNvPicPr>
            <a:picLocks noChangeAspect="1"/>
          </p:cNvPicPr>
          <p:nvPr/>
        </p:nvPicPr>
        <p:blipFill rotWithShape="1">
          <a:blip r:embed="rId3"/>
          <a:srcRect l="24641" t="26366" r="26513" b="33363"/>
          <a:stretch/>
        </p:blipFill>
        <p:spPr>
          <a:xfrm>
            <a:off x="559408" y="362673"/>
            <a:ext cx="9123733" cy="4231097"/>
          </a:xfrm>
          <a:prstGeom prst="rect">
            <a:avLst/>
          </a:prstGeom>
        </p:spPr>
      </p:pic>
    </p:spTree>
    <p:extLst>
      <p:ext uri="{BB962C8B-B14F-4D97-AF65-F5344CB8AC3E}">
        <p14:creationId xmlns:p14="http://schemas.microsoft.com/office/powerpoint/2010/main" val="24308929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24153E9-4E25-A2FA-CF90-E487D365230A}"/>
              </a:ext>
            </a:extLst>
          </p:cNvPr>
          <p:cNvPicPr>
            <a:picLocks noChangeAspect="1"/>
          </p:cNvPicPr>
          <p:nvPr/>
        </p:nvPicPr>
        <p:blipFill rotWithShape="1">
          <a:blip r:embed="rId3"/>
          <a:srcRect l="11581" t="31483" r="66873" b="27066"/>
          <a:stretch/>
        </p:blipFill>
        <p:spPr>
          <a:xfrm>
            <a:off x="280302" y="202568"/>
            <a:ext cx="4065509" cy="4399661"/>
          </a:xfrm>
          <a:prstGeom prst="rect">
            <a:avLst/>
          </a:prstGeom>
        </p:spPr>
      </p:pic>
      <p:pic>
        <p:nvPicPr>
          <p:cNvPr id="8" name="Grafik 7">
            <a:extLst>
              <a:ext uri="{FF2B5EF4-FFF2-40B4-BE49-F238E27FC236}">
                <a16:creationId xmlns:a16="http://schemas.microsoft.com/office/drawing/2014/main" id="{7254A9A6-C6B5-C0D0-1AD3-D16CBF42AE98}"/>
              </a:ext>
            </a:extLst>
          </p:cNvPr>
          <p:cNvPicPr>
            <a:picLocks noChangeAspect="1"/>
          </p:cNvPicPr>
          <p:nvPr/>
        </p:nvPicPr>
        <p:blipFill rotWithShape="1">
          <a:blip r:embed="rId3"/>
          <a:srcRect l="40358" t="47617" r="36916" b="23333"/>
          <a:stretch/>
        </p:blipFill>
        <p:spPr>
          <a:xfrm>
            <a:off x="5421170" y="202568"/>
            <a:ext cx="4541078" cy="3265186"/>
          </a:xfrm>
          <a:prstGeom prst="rect">
            <a:avLst/>
          </a:prstGeom>
        </p:spPr>
      </p:pic>
    </p:spTree>
    <p:extLst>
      <p:ext uri="{BB962C8B-B14F-4D97-AF65-F5344CB8AC3E}">
        <p14:creationId xmlns:p14="http://schemas.microsoft.com/office/powerpoint/2010/main" val="15855296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F26FEC3B-521F-6D6C-81DC-4BBF399C3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7922" y="570295"/>
            <a:ext cx="6626705" cy="3816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1713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16F15AFA-E7E9-4CE1-B80A-4390C901300A}"/>
              </a:ext>
            </a:extLst>
          </p:cNvPr>
          <p:cNvSpPr/>
          <p:nvPr/>
        </p:nvSpPr>
        <p:spPr>
          <a:xfrm>
            <a:off x="974003" y="818416"/>
            <a:ext cx="8826785" cy="2123658"/>
          </a:xfrm>
          <a:prstGeom prst="rect">
            <a:avLst/>
          </a:prstGeom>
        </p:spPr>
        <p:txBody>
          <a:bodyPr wrap="square">
            <a:spAutoFit/>
          </a:bodyPr>
          <a:lstStyle/>
          <a:p>
            <a:pPr>
              <a:spcBef>
                <a:spcPts val="1200"/>
              </a:spcBef>
            </a:pPr>
            <a:r>
              <a:rPr lang="de-CH" sz="4000" dirty="0">
                <a:solidFill>
                  <a:schemeClr val="bg1"/>
                </a:solidFill>
                <a:latin typeface="Roboto" panose="02000000000000000000" pitchFamily="2" charset="0"/>
                <a:ea typeface="Roboto" panose="02000000000000000000" pitchFamily="2" charset="0"/>
              </a:rPr>
              <a:t>Mastertitel für Kurzzeitberater/innen</a:t>
            </a:r>
          </a:p>
          <a:p>
            <a:pPr marL="342900" indent="-342900">
              <a:spcBef>
                <a:spcPts val="1200"/>
              </a:spcBef>
              <a:buFont typeface="Arial" panose="020B0604020202020204" pitchFamily="34" charset="0"/>
              <a:buChar char="•"/>
            </a:pPr>
            <a:r>
              <a:rPr lang="de-DE" sz="2400" dirty="0">
                <a:solidFill>
                  <a:schemeClr val="bg1"/>
                </a:solidFill>
                <a:latin typeface="Roboto" panose="02000000000000000000" pitchFamily="2" charset="0"/>
                <a:ea typeface="Roboto" panose="02000000000000000000" pitchFamily="2" charset="0"/>
              </a:rPr>
              <a:t>Systemisch-Lösungsorientierte/r Kurzzeitberater/in Master SLK</a:t>
            </a:r>
          </a:p>
          <a:p>
            <a:pPr marL="342900" indent="-342900">
              <a:spcBef>
                <a:spcPts val="1200"/>
              </a:spcBef>
              <a:buFont typeface="Arial" panose="020B0604020202020204" pitchFamily="34" charset="0"/>
              <a:buChar char="•"/>
            </a:pPr>
            <a:r>
              <a:rPr lang="de-DE" sz="2400" dirty="0">
                <a:solidFill>
                  <a:schemeClr val="bg1"/>
                </a:solidFill>
                <a:latin typeface="Roboto" panose="02000000000000000000" pitchFamily="2" charset="0"/>
                <a:ea typeface="Roboto" panose="02000000000000000000" pitchFamily="2" charset="0"/>
              </a:rPr>
              <a:t>Berechtigt zur Mitgliedschaft beim Verband SYSTEMIS </a:t>
            </a:r>
            <a:endParaRPr lang="de-CH" sz="2400" dirty="0">
              <a:solidFill>
                <a:schemeClr val="bg1"/>
              </a:solidFill>
              <a:latin typeface="Roboto" panose="02000000000000000000" pitchFamily="2" charset="0"/>
              <a:ea typeface="Roboto" panose="02000000000000000000" pitchFamily="2" charset="0"/>
            </a:endParaRPr>
          </a:p>
        </p:txBody>
      </p:sp>
    </p:spTree>
    <p:custDataLst>
      <p:tags r:id="rId1"/>
    </p:custDataLst>
    <p:extLst>
      <p:ext uri="{BB962C8B-B14F-4D97-AF65-F5344CB8AC3E}">
        <p14:creationId xmlns:p14="http://schemas.microsoft.com/office/powerpoint/2010/main" val="305902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8F7F928-0A29-4A88-9FBA-A584BDBEA58C}"/>
              </a:ext>
            </a:extLst>
          </p:cNvPr>
          <p:cNvSpPr/>
          <p:nvPr/>
        </p:nvSpPr>
        <p:spPr>
          <a:xfrm>
            <a:off x="461108" y="1851472"/>
            <a:ext cx="9355015" cy="16247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Rechteck 3">
            <a:extLst>
              <a:ext uri="{FF2B5EF4-FFF2-40B4-BE49-F238E27FC236}">
                <a16:creationId xmlns:a16="http://schemas.microsoft.com/office/drawing/2014/main" id="{51056C9F-85B0-4C68-98F5-87EE88C09A24}"/>
              </a:ext>
            </a:extLst>
          </p:cNvPr>
          <p:cNvSpPr/>
          <p:nvPr/>
        </p:nvSpPr>
        <p:spPr>
          <a:xfrm>
            <a:off x="724598" y="2317123"/>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1</a:t>
            </a:r>
          </a:p>
        </p:txBody>
      </p:sp>
      <p:sp>
        <p:nvSpPr>
          <p:cNvPr id="5" name="Rechteck 4">
            <a:extLst>
              <a:ext uri="{FF2B5EF4-FFF2-40B4-BE49-F238E27FC236}">
                <a16:creationId xmlns:a16="http://schemas.microsoft.com/office/drawing/2014/main" id="{DF61ABEE-3EFF-4CAE-B672-5C17BC9E7F3C}"/>
              </a:ext>
            </a:extLst>
          </p:cNvPr>
          <p:cNvSpPr/>
          <p:nvPr/>
        </p:nvSpPr>
        <p:spPr>
          <a:xfrm>
            <a:off x="2048722" y="2317123"/>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2</a:t>
            </a:r>
          </a:p>
        </p:txBody>
      </p:sp>
      <p:sp>
        <p:nvSpPr>
          <p:cNvPr id="6" name="Rechteck 5">
            <a:extLst>
              <a:ext uri="{FF2B5EF4-FFF2-40B4-BE49-F238E27FC236}">
                <a16:creationId xmlns:a16="http://schemas.microsoft.com/office/drawing/2014/main" id="{14438556-660C-4531-8652-78F192DDD5C8}"/>
              </a:ext>
            </a:extLst>
          </p:cNvPr>
          <p:cNvSpPr/>
          <p:nvPr/>
        </p:nvSpPr>
        <p:spPr>
          <a:xfrm>
            <a:off x="3372846" y="2317122"/>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3</a:t>
            </a:r>
          </a:p>
        </p:txBody>
      </p:sp>
      <p:sp>
        <p:nvSpPr>
          <p:cNvPr id="7" name="Rechteck 6">
            <a:extLst>
              <a:ext uri="{FF2B5EF4-FFF2-40B4-BE49-F238E27FC236}">
                <a16:creationId xmlns:a16="http://schemas.microsoft.com/office/drawing/2014/main" id="{E18F7C46-9AEA-4553-9B12-343DCC48501C}"/>
              </a:ext>
            </a:extLst>
          </p:cNvPr>
          <p:cNvSpPr/>
          <p:nvPr/>
        </p:nvSpPr>
        <p:spPr>
          <a:xfrm>
            <a:off x="6021093" y="2317122"/>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5</a:t>
            </a:r>
          </a:p>
        </p:txBody>
      </p:sp>
      <p:sp>
        <p:nvSpPr>
          <p:cNvPr id="8" name="Rechteck 7">
            <a:extLst>
              <a:ext uri="{FF2B5EF4-FFF2-40B4-BE49-F238E27FC236}">
                <a16:creationId xmlns:a16="http://schemas.microsoft.com/office/drawing/2014/main" id="{D3E81AE7-2ADE-4399-8AFF-E82E11509B3B}"/>
              </a:ext>
            </a:extLst>
          </p:cNvPr>
          <p:cNvSpPr/>
          <p:nvPr/>
        </p:nvSpPr>
        <p:spPr>
          <a:xfrm>
            <a:off x="4696969" y="2328087"/>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4</a:t>
            </a:r>
          </a:p>
        </p:txBody>
      </p:sp>
      <p:sp>
        <p:nvSpPr>
          <p:cNvPr id="18" name="Rechteck 17">
            <a:extLst>
              <a:ext uri="{FF2B5EF4-FFF2-40B4-BE49-F238E27FC236}">
                <a16:creationId xmlns:a16="http://schemas.microsoft.com/office/drawing/2014/main" id="{F763D876-00E8-27F5-CE89-8DD3C71AE2FC}"/>
              </a:ext>
            </a:extLst>
          </p:cNvPr>
          <p:cNvSpPr/>
          <p:nvPr/>
        </p:nvSpPr>
        <p:spPr>
          <a:xfrm>
            <a:off x="7640192" y="2267847"/>
            <a:ext cx="1379221" cy="691096"/>
          </a:xfrm>
          <a:prstGeom prst="rect">
            <a:avLst/>
          </a:prstGeom>
          <a:solidFill>
            <a:schemeClr val="accent1">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60" dirty="0" err="1"/>
              <a:t>KurzzeitberaterInMaster</a:t>
            </a:r>
            <a:r>
              <a:rPr lang="de-DE" sz="1260" dirty="0"/>
              <a:t> SLK </a:t>
            </a:r>
            <a:r>
              <a:rPr lang="de-DE" sz="1260" dirty="0" err="1"/>
              <a:t>ZiS</a:t>
            </a:r>
            <a:endParaRPr lang="de-CH" sz="1260" dirty="0"/>
          </a:p>
        </p:txBody>
      </p:sp>
      <p:sp>
        <p:nvSpPr>
          <p:cNvPr id="17" name="Rechteck 16">
            <a:extLst>
              <a:ext uri="{FF2B5EF4-FFF2-40B4-BE49-F238E27FC236}">
                <a16:creationId xmlns:a16="http://schemas.microsoft.com/office/drawing/2014/main" id="{84994AD0-2530-13EA-68CA-BA81A0E2F060}"/>
              </a:ext>
            </a:extLst>
          </p:cNvPr>
          <p:cNvSpPr/>
          <p:nvPr/>
        </p:nvSpPr>
        <p:spPr>
          <a:xfrm>
            <a:off x="-74750" y="738297"/>
            <a:ext cx="10242550" cy="707886"/>
          </a:xfrm>
          <a:prstGeom prst="rect">
            <a:avLst/>
          </a:prstGeom>
        </p:spPr>
        <p:txBody>
          <a:bodyPr wrap="square">
            <a:spAutoFit/>
          </a:bodyPr>
          <a:lstStyle/>
          <a:p>
            <a:pPr algn="ctr"/>
            <a:r>
              <a:rPr lang="de-CH" sz="4000" dirty="0">
                <a:solidFill>
                  <a:schemeClr val="bg1"/>
                </a:solidFill>
                <a:latin typeface="Roboto" panose="02000000000000000000" pitchFamily="2" charset="0"/>
                <a:ea typeface="Roboto" panose="02000000000000000000" pitchFamily="2" charset="0"/>
              </a:rPr>
              <a:t>Voraussetzungen für den Master SLK </a:t>
            </a:r>
          </a:p>
        </p:txBody>
      </p:sp>
    </p:spTree>
    <p:extLst>
      <p:ext uri="{BB962C8B-B14F-4D97-AF65-F5344CB8AC3E}">
        <p14:creationId xmlns:p14="http://schemas.microsoft.com/office/powerpoint/2010/main" val="184049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16F15AFA-E7E9-4CE1-B80A-4390C901300A}"/>
              </a:ext>
            </a:extLst>
          </p:cNvPr>
          <p:cNvSpPr/>
          <p:nvPr/>
        </p:nvSpPr>
        <p:spPr>
          <a:xfrm>
            <a:off x="1162928" y="818416"/>
            <a:ext cx="9114790" cy="2646878"/>
          </a:xfrm>
          <a:prstGeom prst="rect">
            <a:avLst/>
          </a:prstGeom>
        </p:spPr>
        <p:txBody>
          <a:bodyPr wrap="square">
            <a:spAutoFit/>
          </a:bodyPr>
          <a:lstStyle/>
          <a:p>
            <a:pPr>
              <a:spcBef>
                <a:spcPts val="1200"/>
              </a:spcBef>
            </a:pPr>
            <a:r>
              <a:rPr lang="de-CH" sz="4000" dirty="0">
                <a:solidFill>
                  <a:schemeClr val="bg1"/>
                </a:solidFill>
                <a:latin typeface="Roboto" panose="02000000000000000000" pitchFamily="2" charset="0"/>
                <a:ea typeface="Roboto" panose="02000000000000000000" pitchFamily="2" charset="0"/>
              </a:rPr>
              <a:t>Mastertitel für Coachs</a:t>
            </a:r>
          </a:p>
          <a:p>
            <a:pPr marL="342900" indent="-342900">
              <a:spcBef>
                <a:spcPts val="1200"/>
              </a:spcBef>
              <a:buFont typeface="Arial" panose="020B0604020202020204" pitchFamily="34" charset="0"/>
              <a:buChar char="•"/>
            </a:pPr>
            <a:r>
              <a:rPr lang="de-DE" sz="2400" dirty="0">
                <a:solidFill>
                  <a:schemeClr val="bg1"/>
                </a:solidFill>
                <a:latin typeface="Roboto" panose="02000000000000000000" pitchFamily="2" charset="0"/>
                <a:ea typeface="Roboto" panose="02000000000000000000" pitchFamily="2" charset="0"/>
              </a:rPr>
              <a:t>Systemisch-Lösungsorientierter Coach Master SLC </a:t>
            </a:r>
          </a:p>
          <a:p>
            <a:pPr marL="342900" indent="-342900">
              <a:spcBef>
                <a:spcPts val="1200"/>
              </a:spcBef>
              <a:buFont typeface="Arial" panose="020B0604020202020204" pitchFamily="34" charset="0"/>
              <a:buChar char="•"/>
            </a:pPr>
            <a:r>
              <a:rPr lang="de-DE" sz="2400" dirty="0">
                <a:solidFill>
                  <a:schemeClr val="bg1"/>
                </a:solidFill>
                <a:latin typeface="Roboto" panose="02000000000000000000" pitchFamily="2" charset="0"/>
                <a:ea typeface="Roboto" panose="02000000000000000000" pitchFamily="2" charset="0"/>
              </a:rPr>
              <a:t>Berechtigt zur Mitgliedschaft beim Berufsverband bso</a:t>
            </a:r>
          </a:p>
          <a:p>
            <a:pPr marL="342900" indent="-342900">
              <a:spcBef>
                <a:spcPts val="1200"/>
              </a:spcBef>
              <a:buFont typeface="Arial" panose="020B0604020202020204" pitchFamily="34" charset="0"/>
              <a:buChar char="•"/>
            </a:pPr>
            <a:r>
              <a:rPr lang="de-DE" sz="2400" dirty="0">
                <a:solidFill>
                  <a:schemeClr val="bg1"/>
                </a:solidFill>
                <a:latin typeface="Roboto" panose="02000000000000000000" pitchFamily="2" charset="0"/>
                <a:ea typeface="Roboto" panose="02000000000000000000" pitchFamily="2" charset="0"/>
              </a:rPr>
              <a:t>Neu: Möglichkeit für Mehrfach-Master-Abschluss in Supervision und/oder Organisationsberatung.</a:t>
            </a:r>
          </a:p>
        </p:txBody>
      </p:sp>
    </p:spTree>
    <p:custDataLst>
      <p:tags r:id="rId1"/>
    </p:custDataLst>
    <p:extLst>
      <p:ext uri="{BB962C8B-B14F-4D97-AF65-F5344CB8AC3E}">
        <p14:creationId xmlns:p14="http://schemas.microsoft.com/office/powerpoint/2010/main" val="57360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8F7F928-0A29-4A88-9FBA-A584BDBEA58C}"/>
              </a:ext>
            </a:extLst>
          </p:cNvPr>
          <p:cNvSpPr/>
          <p:nvPr/>
        </p:nvSpPr>
        <p:spPr>
          <a:xfrm>
            <a:off x="461108" y="226640"/>
            <a:ext cx="9355015" cy="45954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Rechteck 3">
            <a:extLst>
              <a:ext uri="{FF2B5EF4-FFF2-40B4-BE49-F238E27FC236}">
                <a16:creationId xmlns:a16="http://schemas.microsoft.com/office/drawing/2014/main" id="{51056C9F-85B0-4C68-98F5-87EE88C09A24}"/>
              </a:ext>
            </a:extLst>
          </p:cNvPr>
          <p:cNvSpPr/>
          <p:nvPr/>
        </p:nvSpPr>
        <p:spPr>
          <a:xfrm>
            <a:off x="724598" y="533671"/>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1</a:t>
            </a:r>
          </a:p>
        </p:txBody>
      </p:sp>
      <p:sp>
        <p:nvSpPr>
          <p:cNvPr id="5" name="Rechteck 4">
            <a:extLst>
              <a:ext uri="{FF2B5EF4-FFF2-40B4-BE49-F238E27FC236}">
                <a16:creationId xmlns:a16="http://schemas.microsoft.com/office/drawing/2014/main" id="{DF61ABEE-3EFF-4CAE-B672-5C17BC9E7F3C}"/>
              </a:ext>
            </a:extLst>
          </p:cNvPr>
          <p:cNvSpPr/>
          <p:nvPr/>
        </p:nvSpPr>
        <p:spPr>
          <a:xfrm>
            <a:off x="2048722" y="533671"/>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2</a:t>
            </a:r>
          </a:p>
        </p:txBody>
      </p:sp>
      <p:sp>
        <p:nvSpPr>
          <p:cNvPr id="6" name="Rechteck 5">
            <a:extLst>
              <a:ext uri="{FF2B5EF4-FFF2-40B4-BE49-F238E27FC236}">
                <a16:creationId xmlns:a16="http://schemas.microsoft.com/office/drawing/2014/main" id="{14438556-660C-4531-8652-78F192DDD5C8}"/>
              </a:ext>
            </a:extLst>
          </p:cNvPr>
          <p:cNvSpPr/>
          <p:nvPr/>
        </p:nvSpPr>
        <p:spPr>
          <a:xfrm>
            <a:off x="3372846" y="533670"/>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3</a:t>
            </a:r>
          </a:p>
        </p:txBody>
      </p:sp>
      <p:sp>
        <p:nvSpPr>
          <p:cNvPr id="7" name="Rechteck 6">
            <a:extLst>
              <a:ext uri="{FF2B5EF4-FFF2-40B4-BE49-F238E27FC236}">
                <a16:creationId xmlns:a16="http://schemas.microsoft.com/office/drawing/2014/main" id="{E18F7C46-9AEA-4553-9B12-343DCC48501C}"/>
              </a:ext>
            </a:extLst>
          </p:cNvPr>
          <p:cNvSpPr/>
          <p:nvPr/>
        </p:nvSpPr>
        <p:spPr>
          <a:xfrm>
            <a:off x="6021093" y="533670"/>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5</a:t>
            </a:r>
          </a:p>
        </p:txBody>
      </p:sp>
      <p:sp>
        <p:nvSpPr>
          <p:cNvPr id="8" name="Rechteck 7">
            <a:extLst>
              <a:ext uri="{FF2B5EF4-FFF2-40B4-BE49-F238E27FC236}">
                <a16:creationId xmlns:a16="http://schemas.microsoft.com/office/drawing/2014/main" id="{D3E81AE7-2ADE-4399-8AFF-E82E11509B3B}"/>
              </a:ext>
            </a:extLst>
          </p:cNvPr>
          <p:cNvSpPr/>
          <p:nvPr/>
        </p:nvSpPr>
        <p:spPr>
          <a:xfrm>
            <a:off x="4696969" y="544635"/>
            <a:ext cx="1185127" cy="57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512" dirty="0"/>
              <a:t>Modul 4</a:t>
            </a:r>
          </a:p>
        </p:txBody>
      </p:sp>
      <p:sp>
        <p:nvSpPr>
          <p:cNvPr id="10" name="Rechteck 9">
            <a:extLst>
              <a:ext uri="{FF2B5EF4-FFF2-40B4-BE49-F238E27FC236}">
                <a16:creationId xmlns:a16="http://schemas.microsoft.com/office/drawing/2014/main" id="{B3EDB0C3-FF2F-4F23-B9D3-C3003655645D}"/>
              </a:ext>
            </a:extLst>
          </p:cNvPr>
          <p:cNvSpPr/>
          <p:nvPr/>
        </p:nvSpPr>
        <p:spPr>
          <a:xfrm>
            <a:off x="724598" y="1652960"/>
            <a:ext cx="1185127" cy="29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008" dirty="0"/>
              <a:t>BWL</a:t>
            </a:r>
          </a:p>
        </p:txBody>
      </p:sp>
      <p:sp>
        <p:nvSpPr>
          <p:cNvPr id="11" name="Rechteck 10">
            <a:extLst>
              <a:ext uri="{FF2B5EF4-FFF2-40B4-BE49-F238E27FC236}">
                <a16:creationId xmlns:a16="http://schemas.microsoft.com/office/drawing/2014/main" id="{C423E0B9-A009-4DF7-9DAB-FED282F9BA13}"/>
              </a:ext>
            </a:extLst>
          </p:cNvPr>
          <p:cNvSpPr/>
          <p:nvPr/>
        </p:nvSpPr>
        <p:spPr>
          <a:xfrm>
            <a:off x="724598" y="2084580"/>
            <a:ext cx="1185127" cy="29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008" dirty="0"/>
              <a:t>Beratungskonzept</a:t>
            </a:r>
          </a:p>
        </p:txBody>
      </p:sp>
      <p:sp>
        <p:nvSpPr>
          <p:cNvPr id="12" name="Geschweifte Klammer rechts 11">
            <a:extLst>
              <a:ext uri="{FF2B5EF4-FFF2-40B4-BE49-F238E27FC236}">
                <a16:creationId xmlns:a16="http://schemas.microsoft.com/office/drawing/2014/main" id="{6EAA56F9-A015-4D42-8554-79A0BFD65DE5}"/>
              </a:ext>
            </a:extLst>
          </p:cNvPr>
          <p:cNvSpPr/>
          <p:nvPr/>
        </p:nvSpPr>
        <p:spPr>
          <a:xfrm>
            <a:off x="2048722" y="1652959"/>
            <a:ext cx="109734" cy="72424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sz="1512"/>
          </a:p>
        </p:txBody>
      </p:sp>
      <p:sp>
        <p:nvSpPr>
          <p:cNvPr id="13" name="Rechteck 12">
            <a:extLst>
              <a:ext uri="{FF2B5EF4-FFF2-40B4-BE49-F238E27FC236}">
                <a16:creationId xmlns:a16="http://schemas.microsoft.com/office/drawing/2014/main" id="{126C4FE4-8ED1-43C7-A13C-CA5625B2645A}"/>
              </a:ext>
            </a:extLst>
          </p:cNvPr>
          <p:cNvSpPr/>
          <p:nvPr/>
        </p:nvSpPr>
        <p:spPr>
          <a:xfrm>
            <a:off x="2297453" y="1669533"/>
            <a:ext cx="1379221" cy="691096"/>
          </a:xfrm>
          <a:prstGeom prst="rect">
            <a:avLst/>
          </a:prstGeom>
          <a:solidFill>
            <a:schemeClr val="accent1">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60" dirty="0"/>
              <a:t>Coach Master SLC </a:t>
            </a:r>
            <a:r>
              <a:rPr lang="de-DE" sz="1260" dirty="0" err="1"/>
              <a:t>ZiS</a:t>
            </a:r>
            <a:endParaRPr lang="de-CH" sz="1260" dirty="0"/>
          </a:p>
        </p:txBody>
      </p:sp>
      <p:sp>
        <p:nvSpPr>
          <p:cNvPr id="14" name="Rechteck 13">
            <a:extLst>
              <a:ext uri="{FF2B5EF4-FFF2-40B4-BE49-F238E27FC236}">
                <a16:creationId xmlns:a16="http://schemas.microsoft.com/office/drawing/2014/main" id="{0AFD1829-4F18-4B0C-86FB-4AD0FC51C4A2}"/>
              </a:ext>
            </a:extLst>
          </p:cNvPr>
          <p:cNvSpPr/>
          <p:nvPr/>
        </p:nvSpPr>
        <p:spPr>
          <a:xfrm>
            <a:off x="3899108" y="2084579"/>
            <a:ext cx="1185127" cy="29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008" dirty="0"/>
              <a:t>WB Supervision</a:t>
            </a:r>
          </a:p>
        </p:txBody>
      </p:sp>
      <p:sp>
        <p:nvSpPr>
          <p:cNvPr id="15" name="Rechteck 14">
            <a:extLst>
              <a:ext uri="{FF2B5EF4-FFF2-40B4-BE49-F238E27FC236}">
                <a16:creationId xmlns:a16="http://schemas.microsoft.com/office/drawing/2014/main" id="{E5F7B2BD-FDDA-4C6B-A11C-4DB75AE749BC}"/>
              </a:ext>
            </a:extLst>
          </p:cNvPr>
          <p:cNvSpPr/>
          <p:nvPr/>
        </p:nvSpPr>
        <p:spPr>
          <a:xfrm>
            <a:off x="5289533" y="1686107"/>
            <a:ext cx="1379221" cy="691096"/>
          </a:xfrm>
          <a:prstGeom prst="rect">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60" dirty="0"/>
              <a:t>Coach </a:t>
            </a:r>
            <a:r>
              <a:rPr lang="de-DE" sz="1260" dirty="0" err="1"/>
              <a:t>SupervisorIn</a:t>
            </a:r>
            <a:r>
              <a:rPr lang="de-DE" sz="1260" dirty="0"/>
              <a:t> Master </a:t>
            </a:r>
            <a:r>
              <a:rPr lang="de-DE" sz="1260" dirty="0" err="1"/>
              <a:t>ZiS</a:t>
            </a:r>
            <a:r>
              <a:rPr lang="de-DE" sz="1260" dirty="0"/>
              <a:t> SLCS</a:t>
            </a:r>
            <a:endParaRPr lang="de-CH" sz="1260" dirty="0"/>
          </a:p>
        </p:txBody>
      </p:sp>
      <p:sp>
        <p:nvSpPr>
          <p:cNvPr id="16" name="Rechteck 15">
            <a:extLst>
              <a:ext uri="{FF2B5EF4-FFF2-40B4-BE49-F238E27FC236}">
                <a16:creationId xmlns:a16="http://schemas.microsoft.com/office/drawing/2014/main" id="{5D32BBA6-00A9-4ABD-8FE2-FFE2E4D61AA8}"/>
              </a:ext>
            </a:extLst>
          </p:cNvPr>
          <p:cNvSpPr/>
          <p:nvPr/>
        </p:nvSpPr>
        <p:spPr>
          <a:xfrm>
            <a:off x="3899108" y="3064870"/>
            <a:ext cx="1185127" cy="29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008" dirty="0"/>
              <a:t>WB Organisations-beratung (OB)</a:t>
            </a:r>
          </a:p>
        </p:txBody>
      </p:sp>
      <p:sp>
        <p:nvSpPr>
          <p:cNvPr id="20" name="Rechteck 19">
            <a:extLst>
              <a:ext uri="{FF2B5EF4-FFF2-40B4-BE49-F238E27FC236}">
                <a16:creationId xmlns:a16="http://schemas.microsoft.com/office/drawing/2014/main" id="{A72F6ECA-292A-4CF6-A11E-9D5C2C5FF329}"/>
              </a:ext>
            </a:extLst>
          </p:cNvPr>
          <p:cNvSpPr/>
          <p:nvPr/>
        </p:nvSpPr>
        <p:spPr>
          <a:xfrm>
            <a:off x="5289532" y="3752536"/>
            <a:ext cx="1379221" cy="69109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60" dirty="0"/>
              <a:t>Coach </a:t>
            </a:r>
            <a:r>
              <a:rPr lang="de-DE" sz="1260" dirty="0" err="1"/>
              <a:t>SupervisorIn</a:t>
            </a:r>
            <a:r>
              <a:rPr lang="de-DE" sz="1260" dirty="0"/>
              <a:t> OB Master ZiS SLCOS</a:t>
            </a:r>
            <a:endParaRPr lang="de-CH" sz="1260" dirty="0"/>
          </a:p>
        </p:txBody>
      </p:sp>
      <p:sp>
        <p:nvSpPr>
          <p:cNvPr id="19" name="Rechteck 18">
            <a:extLst>
              <a:ext uri="{FF2B5EF4-FFF2-40B4-BE49-F238E27FC236}">
                <a16:creationId xmlns:a16="http://schemas.microsoft.com/office/drawing/2014/main" id="{D48F0162-B816-44E8-9614-A810B2E90728}"/>
              </a:ext>
            </a:extLst>
          </p:cNvPr>
          <p:cNvSpPr/>
          <p:nvPr/>
        </p:nvSpPr>
        <p:spPr>
          <a:xfrm>
            <a:off x="5296849" y="2719322"/>
            <a:ext cx="1379221" cy="691096"/>
          </a:xfrm>
          <a:prstGeom prst="rect">
            <a:avLst/>
          </a:prstGeom>
          <a:solidFill>
            <a:srgbClr val="7030A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60" dirty="0"/>
              <a:t>Coach OB Master ZiS SLCO</a:t>
            </a:r>
            <a:endParaRPr lang="de-CH" sz="1260" dirty="0"/>
          </a:p>
        </p:txBody>
      </p:sp>
      <p:sp>
        <p:nvSpPr>
          <p:cNvPr id="2" name="Textfeld 1">
            <a:extLst>
              <a:ext uri="{FF2B5EF4-FFF2-40B4-BE49-F238E27FC236}">
                <a16:creationId xmlns:a16="http://schemas.microsoft.com/office/drawing/2014/main" id="{2BF14144-BBE6-4618-A651-FFC5C7637631}"/>
              </a:ext>
            </a:extLst>
          </p:cNvPr>
          <p:cNvSpPr txBox="1"/>
          <p:nvPr/>
        </p:nvSpPr>
        <p:spPr>
          <a:xfrm>
            <a:off x="3680096" y="2077261"/>
            <a:ext cx="280846" cy="325025"/>
          </a:xfrm>
          <a:prstGeom prst="rect">
            <a:avLst/>
          </a:prstGeom>
          <a:noFill/>
        </p:spPr>
        <p:txBody>
          <a:bodyPr wrap="none" rtlCol="0">
            <a:spAutoFit/>
          </a:bodyPr>
          <a:lstStyle/>
          <a:p>
            <a:r>
              <a:rPr lang="de-CH" sz="1512" dirty="0"/>
              <a:t>+</a:t>
            </a:r>
          </a:p>
        </p:txBody>
      </p:sp>
      <p:sp>
        <p:nvSpPr>
          <p:cNvPr id="21" name="Textfeld 20">
            <a:extLst>
              <a:ext uri="{FF2B5EF4-FFF2-40B4-BE49-F238E27FC236}">
                <a16:creationId xmlns:a16="http://schemas.microsoft.com/office/drawing/2014/main" id="{9A93F158-0B6C-47F1-99AC-0FF3FF0994FB}"/>
              </a:ext>
            </a:extLst>
          </p:cNvPr>
          <p:cNvSpPr txBox="1"/>
          <p:nvPr/>
        </p:nvSpPr>
        <p:spPr>
          <a:xfrm>
            <a:off x="3691066" y="3039266"/>
            <a:ext cx="280846" cy="325025"/>
          </a:xfrm>
          <a:prstGeom prst="rect">
            <a:avLst/>
          </a:prstGeom>
          <a:noFill/>
        </p:spPr>
        <p:txBody>
          <a:bodyPr wrap="none" rtlCol="0">
            <a:spAutoFit/>
          </a:bodyPr>
          <a:lstStyle/>
          <a:p>
            <a:r>
              <a:rPr lang="de-CH" sz="1512" dirty="0"/>
              <a:t>+</a:t>
            </a:r>
          </a:p>
        </p:txBody>
      </p:sp>
      <p:sp>
        <p:nvSpPr>
          <p:cNvPr id="22" name="Rechteck 21">
            <a:extLst>
              <a:ext uri="{FF2B5EF4-FFF2-40B4-BE49-F238E27FC236}">
                <a16:creationId xmlns:a16="http://schemas.microsoft.com/office/drawing/2014/main" id="{45EDFB4B-DBC4-41B9-984E-7123AC4BFA06}"/>
              </a:ext>
            </a:extLst>
          </p:cNvPr>
          <p:cNvSpPr/>
          <p:nvPr/>
        </p:nvSpPr>
        <p:spPr>
          <a:xfrm>
            <a:off x="3910079" y="3748883"/>
            <a:ext cx="1185127" cy="29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008" dirty="0"/>
              <a:t>WB Supervision</a:t>
            </a:r>
          </a:p>
        </p:txBody>
      </p:sp>
      <p:sp>
        <p:nvSpPr>
          <p:cNvPr id="24" name="Textfeld 23">
            <a:extLst>
              <a:ext uri="{FF2B5EF4-FFF2-40B4-BE49-F238E27FC236}">
                <a16:creationId xmlns:a16="http://schemas.microsoft.com/office/drawing/2014/main" id="{1FACFEB3-EC94-48A1-8D02-94DD525DFD77}"/>
              </a:ext>
            </a:extLst>
          </p:cNvPr>
          <p:cNvSpPr txBox="1"/>
          <p:nvPr/>
        </p:nvSpPr>
        <p:spPr>
          <a:xfrm>
            <a:off x="3691067" y="3741565"/>
            <a:ext cx="280846" cy="325025"/>
          </a:xfrm>
          <a:prstGeom prst="rect">
            <a:avLst/>
          </a:prstGeom>
          <a:noFill/>
        </p:spPr>
        <p:txBody>
          <a:bodyPr wrap="none" rtlCol="0">
            <a:spAutoFit/>
          </a:bodyPr>
          <a:lstStyle/>
          <a:p>
            <a:r>
              <a:rPr lang="de-CH" sz="1512" dirty="0"/>
              <a:t>+</a:t>
            </a:r>
          </a:p>
        </p:txBody>
      </p:sp>
      <p:sp>
        <p:nvSpPr>
          <p:cNvPr id="25" name="Textfeld 24">
            <a:extLst>
              <a:ext uri="{FF2B5EF4-FFF2-40B4-BE49-F238E27FC236}">
                <a16:creationId xmlns:a16="http://schemas.microsoft.com/office/drawing/2014/main" id="{D785D783-8FF4-4003-8A18-842B9B7E9767}"/>
              </a:ext>
            </a:extLst>
          </p:cNvPr>
          <p:cNvSpPr txBox="1"/>
          <p:nvPr/>
        </p:nvSpPr>
        <p:spPr>
          <a:xfrm>
            <a:off x="3702037" y="4111002"/>
            <a:ext cx="280846" cy="325025"/>
          </a:xfrm>
          <a:prstGeom prst="rect">
            <a:avLst/>
          </a:prstGeom>
          <a:noFill/>
        </p:spPr>
        <p:txBody>
          <a:bodyPr wrap="none" rtlCol="0">
            <a:spAutoFit/>
          </a:bodyPr>
          <a:lstStyle/>
          <a:p>
            <a:r>
              <a:rPr lang="de-CH" sz="1512" dirty="0"/>
              <a:t>+</a:t>
            </a:r>
          </a:p>
        </p:txBody>
      </p:sp>
      <p:sp>
        <p:nvSpPr>
          <p:cNvPr id="26" name="Rechteck 25">
            <a:extLst>
              <a:ext uri="{FF2B5EF4-FFF2-40B4-BE49-F238E27FC236}">
                <a16:creationId xmlns:a16="http://schemas.microsoft.com/office/drawing/2014/main" id="{8BBF8AAD-C5D6-4A83-A506-B57B91A13588}"/>
              </a:ext>
            </a:extLst>
          </p:cNvPr>
          <p:cNvSpPr/>
          <p:nvPr/>
        </p:nvSpPr>
        <p:spPr>
          <a:xfrm>
            <a:off x="3917396" y="4136608"/>
            <a:ext cx="1185127" cy="29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008" dirty="0"/>
              <a:t>WB Organisations-beratung (OB)</a:t>
            </a:r>
          </a:p>
        </p:txBody>
      </p:sp>
      <p:sp>
        <p:nvSpPr>
          <p:cNvPr id="3" name="Textfeld 2">
            <a:extLst>
              <a:ext uri="{FF2B5EF4-FFF2-40B4-BE49-F238E27FC236}">
                <a16:creationId xmlns:a16="http://schemas.microsoft.com/office/drawing/2014/main" id="{51E1618C-1C45-4104-9367-791659876AFB}"/>
              </a:ext>
            </a:extLst>
          </p:cNvPr>
          <p:cNvSpPr txBox="1"/>
          <p:nvPr/>
        </p:nvSpPr>
        <p:spPr>
          <a:xfrm>
            <a:off x="2349826" y="2375455"/>
            <a:ext cx="1071960" cy="557717"/>
          </a:xfrm>
          <a:prstGeom prst="rect">
            <a:avLst/>
          </a:prstGeom>
          <a:noFill/>
        </p:spPr>
        <p:txBody>
          <a:bodyPr wrap="none" rtlCol="0">
            <a:spAutoFit/>
          </a:bodyPr>
          <a:lstStyle/>
          <a:p>
            <a:r>
              <a:rPr lang="de-CH" sz="1512" dirty="0"/>
              <a:t>Einfachtitel</a:t>
            </a:r>
          </a:p>
          <a:p>
            <a:r>
              <a:rPr lang="de-CH" sz="1512" dirty="0"/>
              <a:t>Coach </a:t>
            </a:r>
            <a:r>
              <a:rPr lang="de-CH" sz="1512" dirty="0" err="1"/>
              <a:t>bso</a:t>
            </a:r>
            <a:endParaRPr lang="de-CH" sz="1512" dirty="0"/>
          </a:p>
        </p:txBody>
      </p:sp>
      <p:sp>
        <p:nvSpPr>
          <p:cNvPr id="23" name="Textfeld 22">
            <a:extLst>
              <a:ext uri="{FF2B5EF4-FFF2-40B4-BE49-F238E27FC236}">
                <a16:creationId xmlns:a16="http://schemas.microsoft.com/office/drawing/2014/main" id="{EADC7073-ADC3-43D7-A2D5-78FDC30182AE}"/>
              </a:ext>
            </a:extLst>
          </p:cNvPr>
          <p:cNvSpPr txBox="1"/>
          <p:nvPr/>
        </p:nvSpPr>
        <p:spPr>
          <a:xfrm>
            <a:off x="6798628" y="1743607"/>
            <a:ext cx="2022541" cy="557717"/>
          </a:xfrm>
          <a:prstGeom prst="rect">
            <a:avLst/>
          </a:prstGeom>
          <a:noFill/>
        </p:spPr>
        <p:txBody>
          <a:bodyPr wrap="none" rtlCol="0">
            <a:spAutoFit/>
          </a:bodyPr>
          <a:lstStyle/>
          <a:p>
            <a:r>
              <a:rPr lang="de-CH" sz="1512" dirty="0"/>
              <a:t>Zweifachtitel</a:t>
            </a:r>
          </a:p>
          <a:p>
            <a:r>
              <a:rPr lang="de-CH" sz="1512" dirty="0"/>
              <a:t>Coach </a:t>
            </a:r>
            <a:r>
              <a:rPr lang="de-CH" sz="1512" dirty="0" err="1"/>
              <a:t>SupervisorIn</a:t>
            </a:r>
            <a:r>
              <a:rPr lang="de-CH" sz="1512" dirty="0"/>
              <a:t> </a:t>
            </a:r>
            <a:r>
              <a:rPr lang="de-CH" sz="1512" dirty="0" err="1"/>
              <a:t>bso</a:t>
            </a:r>
            <a:endParaRPr lang="de-CH" sz="1512" dirty="0"/>
          </a:p>
        </p:txBody>
      </p:sp>
      <p:sp>
        <p:nvSpPr>
          <p:cNvPr id="27" name="Textfeld 26">
            <a:extLst>
              <a:ext uri="{FF2B5EF4-FFF2-40B4-BE49-F238E27FC236}">
                <a16:creationId xmlns:a16="http://schemas.microsoft.com/office/drawing/2014/main" id="{9B953838-1689-4AAC-BB8B-92983D62C225}"/>
              </a:ext>
            </a:extLst>
          </p:cNvPr>
          <p:cNvSpPr txBox="1"/>
          <p:nvPr/>
        </p:nvSpPr>
        <p:spPr>
          <a:xfrm>
            <a:off x="6821904" y="2709603"/>
            <a:ext cx="2843279" cy="557717"/>
          </a:xfrm>
          <a:prstGeom prst="rect">
            <a:avLst/>
          </a:prstGeom>
          <a:noFill/>
        </p:spPr>
        <p:txBody>
          <a:bodyPr wrap="none" rtlCol="0">
            <a:spAutoFit/>
          </a:bodyPr>
          <a:lstStyle/>
          <a:p>
            <a:r>
              <a:rPr lang="de-CH" sz="1512" dirty="0"/>
              <a:t>Zweifachtitel</a:t>
            </a:r>
          </a:p>
          <a:p>
            <a:r>
              <a:rPr lang="de-CH" sz="1512" dirty="0"/>
              <a:t>Coach </a:t>
            </a:r>
            <a:r>
              <a:rPr lang="de-CH" sz="1512" dirty="0" err="1"/>
              <a:t>OrganisationsberaterIn</a:t>
            </a:r>
            <a:r>
              <a:rPr lang="de-CH" sz="1512" dirty="0"/>
              <a:t> </a:t>
            </a:r>
            <a:r>
              <a:rPr lang="de-CH" sz="1512" dirty="0" err="1"/>
              <a:t>bso</a:t>
            </a:r>
            <a:endParaRPr lang="de-CH" sz="1512" dirty="0"/>
          </a:p>
        </p:txBody>
      </p:sp>
      <p:sp>
        <p:nvSpPr>
          <p:cNvPr id="28" name="Textfeld 27">
            <a:extLst>
              <a:ext uri="{FF2B5EF4-FFF2-40B4-BE49-F238E27FC236}">
                <a16:creationId xmlns:a16="http://schemas.microsoft.com/office/drawing/2014/main" id="{FFADBE97-AE38-4AB4-BC08-CF2CF1F33279}"/>
              </a:ext>
            </a:extLst>
          </p:cNvPr>
          <p:cNvSpPr txBox="1"/>
          <p:nvPr/>
        </p:nvSpPr>
        <p:spPr>
          <a:xfrm>
            <a:off x="6818993" y="3710513"/>
            <a:ext cx="2317494" cy="790409"/>
          </a:xfrm>
          <a:prstGeom prst="rect">
            <a:avLst/>
          </a:prstGeom>
          <a:noFill/>
        </p:spPr>
        <p:txBody>
          <a:bodyPr wrap="none" rtlCol="0">
            <a:spAutoFit/>
          </a:bodyPr>
          <a:lstStyle/>
          <a:p>
            <a:r>
              <a:rPr lang="de-CH" sz="1512" dirty="0"/>
              <a:t>Dreifachtitel</a:t>
            </a:r>
          </a:p>
          <a:p>
            <a:r>
              <a:rPr lang="de-CH" sz="1512" dirty="0"/>
              <a:t>Coach </a:t>
            </a:r>
            <a:r>
              <a:rPr lang="de-CH" sz="1512" dirty="0" err="1"/>
              <a:t>SupervisorIn</a:t>
            </a:r>
            <a:endParaRPr lang="de-CH" sz="1512" dirty="0"/>
          </a:p>
          <a:p>
            <a:r>
              <a:rPr lang="de-CH" sz="1512" dirty="0" err="1"/>
              <a:t>OrganisationsberaterIn</a:t>
            </a:r>
            <a:r>
              <a:rPr lang="de-CH" sz="1512" dirty="0"/>
              <a:t> </a:t>
            </a:r>
            <a:r>
              <a:rPr lang="de-CH" sz="1512" dirty="0" err="1"/>
              <a:t>bso</a:t>
            </a:r>
            <a:endParaRPr lang="de-CH" sz="1512" dirty="0"/>
          </a:p>
        </p:txBody>
      </p:sp>
    </p:spTree>
    <p:extLst>
      <p:ext uri="{BB962C8B-B14F-4D97-AF65-F5344CB8AC3E}">
        <p14:creationId xmlns:p14="http://schemas.microsoft.com/office/powerpoint/2010/main" val="362525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animBg="1"/>
      <p:bldP spid="19" grpId="0" animBg="1"/>
      <p:bldP spid="2" grpId="0"/>
      <p:bldP spid="21" grpId="0"/>
      <p:bldP spid="22" grpId="0" animBg="1"/>
      <p:bldP spid="24" grpId="0"/>
      <p:bldP spid="25" grpId="0"/>
      <p:bldP spid="26" grpId="0" animBg="1"/>
      <p:bldP spid="23" grpId="0"/>
      <p:bldP spid="27"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7866912-C86A-4E4B-81C2-E317ECA4B2D7}"/>
              </a:ext>
            </a:extLst>
          </p:cNvPr>
          <p:cNvSpPr/>
          <p:nvPr/>
        </p:nvSpPr>
        <p:spPr>
          <a:xfrm>
            <a:off x="2994040" y="1656862"/>
            <a:ext cx="7248510" cy="28769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6" name="Eine Ecke des Rechtecks abrunden 25">
            <a:extLst>
              <a:ext uri="{FF2B5EF4-FFF2-40B4-BE49-F238E27FC236}">
                <a16:creationId xmlns:a16="http://schemas.microsoft.com/office/drawing/2014/main" id="{85ACECE2-736A-C541-94FA-56CB922CB131}"/>
              </a:ext>
            </a:extLst>
          </p:cNvPr>
          <p:cNvSpPr/>
          <p:nvPr/>
        </p:nvSpPr>
        <p:spPr>
          <a:xfrm>
            <a:off x="-13242" y="2453964"/>
            <a:ext cx="2447167" cy="2748319"/>
          </a:xfrm>
          <a:prstGeom prst="round1Rect">
            <a:avLst>
              <a:gd name="adj" fmla="val 13696"/>
            </a:avLst>
          </a:prstGeom>
          <a:solidFill>
            <a:schemeClr val="accent1">
              <a:lumMod val="75000"/>
              <a:alpha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dirty="0"/>
          </a:p>
        </p:txBody>
      </p:sp>
      <p:sp>
        <p:nvSpPr>
          <p:cNvPr id="28" name="Textfeld 27">
            <a:extLst>
              <a:ext uri="{FF2B5EF4-FFF2-40B4-BE49-F238E27FC236}">
                <a16:creationId xmlns:a16="http://schemas.microsoft.com/office/drawing/2014/main" id="{CEFE4C7E-B776-4C4D-99CD-0CFDA37C0433}"/>
              </a:ext>
            </a:extLst>
          </p:cNvPr>
          <p:cNvSpPr txBox="1"/>
          <p:nvPr/>
        </p:nvSpPr>
        <p:spPr>
          <a:xfrm>
            <a:off x="47747" y="2464200"/>
            <a:ext cx="1971328" cy="350865"/>
          </a:xfrm>
          <a:prstGeom prst="rect">
            <a:avLst/>
          </a:prstGeom>
          <a:noFill/>
        </p:spPr>
        <p:txBody>
          <a:bodyPr wrap="square" rtlCol="0">
            <a:spAutoFit/>
          </a:bodyPr>
          <a:lstStyle/>
          <a:p>
            <a:r>
              <a:rPr lang="de-DE" sz="1680" dirty="0">
                <a:solidFill>
                  <a:schemeClr val="accent5">
                    <a:lumMod val="40000"/>
                    <a:lumOff val="60000"/>
                  </a:schemeClr>
                </a:solidFill>
                <a:latin typeface="Roboto" panose="02000000000000000000" pitchFamily="2" charset="0"/>
                <a:ea typeface="Roboto" panose="02000000000000000000" pitchFamily="2" charset="0"/>
              </a:rPr>
              <a:t>Übersicht</a:t>
            </a:r>
          </a:p>
        </p:txBody>
      </p:sp>
      <p:pic>
        <p:nvPicPr>
          <p:cNvPr id="29" name="Grafik 28" descr="Ein Bild, das Uhr, Schild enthält.&#10;&#10;Automatisch generierte Beschreibung">
            <a:extLst>
              <a:ext uri="{FF2B5EF4-FFF2-40B4-BE49-F238E27FC236}">
                <a16:creationId xmlns:a16="http://schemas.microsoft.com/office/drawing/2014/main" id="{C655FD46-7CF9-5147-AF3C-DBC3AE2A5F1E}"/>
              </a:ext>
            </a:extLst>
          </p:cNvPr>
          <p:cNvPicPr>
            <a:picLocks noChangeAspect="1"/>
          </p:cNvPicPr>
          <p:nvPr/>
        </p:nvPicPr>
        <p:blipFill>
          <a:blip r:embed="rId3"/>
          <a:stretch>
            <a:fillRect/>
          </a:stretch>
        </p:blipFill>
        <p:spPr>
          <a:xfrm>
            <a:off x="129508" y="3668266"/>
            <a:ext cx="559592" cy="559592"/>
          </a:xfrm>
          <a:prstGeom prst="rect">
            <a:avLst/>
          </a:prstGeom>
        </p:spPr>
      </p:pic>
      <p:pic>
        <p:nvPicPr>
          <p:cNvPr id="30" name="Grafik 29" descr="Ein Bild, das Uhr enthält.&#10;&#10;Automatisch generierte Beschreibung">
            <a:extLst>
              <a:ext uri="{FF2B5EF4-FFF2-40B4-BE49-F238E27FC236}">
                <a16:creationId xmlns:a16="http://schemas.microsoft.com/office/drawing/2014/main" id="{DB11BC16-5173-4B49-9F5C-F66DD1F6D981}"/>
              </a:ext>
            </a:extLst>
          </p:cNvPr>
          <p:cNvPicPr>
            <a:picLocks noChangeAspect="1"/>
          </p:cNvPicPr>
          <p:nvPr/>
        </p:nvPicPr>
        <p:blipFill>
          <a:blip r:embed="rId4"/>
          <a:stretch>
            <a:fillRect/>
          </a:stretch>
        </p:blipFill>
        <p:spPr>
          <a:xfrm>
            <a:off x="160056" y="2991127"/>
            <a:ext cx="559592" cy="559592"/>
          </a:xfrm>
          <a:prstGeom prst="rect">
            <a:avLst/>
          </a:prstGeom>
        </p:spPr>
      </p:pic>
      <p:pic>
        <p:nvPicPr>
          <p:cNvPr id="31" name="Grafik 30" descr="Ein Bild, das Zeichnung enthält.&#10;&#10;Automatisch generierte Beschreibung">
            <a:extLst>
              <a:ext uri="{FF2B5EF4-FFF2-40B4-BE49-F238E27FC236}">
                <a16:creationId xmlns:a16="http://schemas.microsoft.com/office/drawing/2014/main" id="{CA09AC15-2235-DA43-A3D9-68A1E5387913}"/>
              </a:ext>
            </a:extLst>
          </p:cNvPr>
          <p:cNvPicPr>
            <a:picLocks noChangeAspect="1"/>
          </p:cNvPicPr>
          <p:nvPr/>
        </p:nvPicPr>
        <p:blipFill>
          <a:blip r:embed="rId5"/>
          <a:stretch>
            <a:fillRect/>
          </a:stretch>
        </p:blipFill>
        <p:spPr>
          <a:xfrm>
            <a:off x="146460" y="4345404"/>
            <a:ext cx="559592" cy="559592"/>
          </a:xfrm>
          <a:prstGeom prst="rect">
            <a:avLst/>
          </a:prstGeom>
        </p:spPr>
      </p:pic>
      <p:sp>
        <p:nvSpPr>
          <p:cNvPr id="32" name="Textfeld 31">
            <a:extLst>
              <a:ext uri="{FF2B5EF4-FFF2-40B4-BE49-F238E27FC236}">
                <a16:creationId xmlns:a16="http://schemas.microsoft.com/office/drawing/2014/main" id="{588B4316-CB66-F049-8951-7CA8F10AFB62}"/>
              </a:ext>
            </a:extLst>
          </p:cNvPr>
          <p:cNvSpPr txBox="1"/>
          <p:nvPr/>
        </p:nvSpPr>
        <p:spPr>
          <a:xfrm>
            <a:off x="851792" y="3141339"/>
            <a:ext cx="1008176" cy="350865"/>
          </a:xfrm>
          <a:prstGeom prst="rect">
            <a:avLst/>
          </a:prstGeom>
          <a:noFill/>
        </p:spPr>
        <p:txBody>
          <a:bodyPr wrap="square" rtlCol="0">
            <a:spAutoFit/>
          </a:bodyPr>
          <a:lstStyle/>
          <a:p>
            <a:r>
              <a:rPr lang="de-DE" sz="1680" dirty="0">
                <a:solidFill>
                  <a:schemeClr val="bg1"/>
                </a:solidFill>
                <a:latin typeface="Roboto" panose="02000000000000000000" pitchFamily="2" charset="0"/>
                <a:ea typeface="Roboto" panose="02000000000000000000" pitchFamily="2" charset="0"/>
              </a:rPr>
              <a:t>2 Tage</a:t>
            </a:r>
          </a:p>
        </p:txBody>
      </p:sp>
      <p:sp>
        <p:nvSpPr>
          <p:cNvPr id="33" name="Textfeld 32">
            <a:extLst>
              <a:ext uri="{FF2B5EF4-FFF2-40B4-BE49-F238E27FC236}">
                <a16:creationId xmlns:a16="http://schemas.microsoft.com/office/drawing/2014/main" id="{1909A183-9DBA-CD4F-ADF5-86CD1ADEFF4A}"/>
              </a:ext>
            </a:extLst>
          </p:cNvPr>
          <p:cNvSpPr txBox="1"/>
          <p:nvPr/>
        </p:nvSpPr>
        <p:spPr>
          <a:xfrm>
            <a:off x="808487" y="4457145"/>
            <a:ext cx="1390573" cy="350865"/>
          </a:xfrm>
          <a:prstGeom prst="rect">
            <a:avLst/>
          </a:prstGeom>
          <a:noFill/>
        </p:spPr>
        <p:txBody>
          <a:bodyPr wrap="square" rtlCol="0">
            <a:spAutoFit/>
          </a:bodyPr>
          <a:lstStyle/>
          <a:p>
            <a:r>
              <a:rPr lang="de-DE" sz="1680" dirty="0">
                <a:solidFill>
                  <a:schemeClr val="accent4">
                    <a:lumMod val="60000"/>
                    <a:lumOff val="40000"/>
                  </a:schemeClr>
                </a:solidFill>
                <a:latin typeface="Roboto" panose="02000000000000000000" pitchFamily="2" charset="0"/>
                <a:ea typeface="Roboto" panose="02000000000000000000" pitchFamily="2" charset="0"/>
              </a:rPr>
              <a:t>Bestätigung </a:t>
            </a:r>
            <a:endParaRPr lang="de-DE" sz="1344" dirty="0">
              <a:solidFill>
                <a:schemeClr val="accent4">
                  <a:lumMod val="60000"/>
                  <a:lumOff val="40000"/>
                </a:schemeClr>
              </a:solidFill>
              <a:latin typeface="Roboto" panose="02000000000000000000" pitchFamily="2" charset="0"/>
              <a:ea typeface="Roboto" panose="02000000000000000000" pitchFamily="2" charset="0"/>
            </a:endParaRPr>
          </a:p>
        </p:txBody>
      </p:sp>
      <p:sp>
        <p:nvSpPr>
          <p:cNvPr id="34" name="Textfeld 33">
            <a:extLst>
              <a:ext uri="{FF2B5EF4-FFF2-40B4-BE49-F238E27FC236}">
                <a16:creationId xmlns:a16="http://schemas.microsoft.com/office/drawing/2014/main" id="{4BE2A9B4-CD4C-6042-87E1-4AAD96B431F0}"/>
              </a:ext>
            </a:extLst>
          </p:cNvPr>
          <p:cNvSpPr txBox="1"/>
          <p:nvPr/>
        </p:nvSpPr>
        <p:spPr>
          <a:xfrm>
            <a:off x="851792" y="3799242"/>
            <a:ext cx="1347268" cy="350865"/>
          </a:xfrm>
          <a:prstGeom prst="rect">
            <a:avLst/>
          </a:prstGeom>
          <a:noFill/>
        </p:spPr>
        <p:txBody>
          <a:bodyPr wrap="square" rtlCol="0">
            <a:spAutoFit/>
          </a:bodyPr>
          <a:lstStyle/>
          <a:p>
            <a:r>
              <a:rPr lang="de-DE" sz="1680" dirty="0">
                <a:solidFill>
                  <a:schemeClr val="bg1"/>
                </a:solidFill>
                <a:latin typeface="Roboto" panose="02000000000000000000" pitchFamily="2" charset="0"/>
                <a:ea typeface="Roboto" panose="02000000000000000000" pitchFamily="2" charset="0"/>
              </a:rPr>
              <a:t>13 Stunden</a:t>
            </a:r>
          </a:p>
        </p:txBody>
      </p:sp>
      <p:sp>
        <p:nvSpPr>
          <p:cNvPr id="5" name="Rechteck 4">
            <a:extLst>
              <a:ext uri="{FF2B5EF4-FFF2-40B4-BE49-F238E27FC236}">
                <a16:creationId xmlns:a16="http://schemas.microsoft.com/office/drawing/2014/main" id="{6B557610-C293-2443-9844-7CEA5002CAEF}"/>
              </a:ext>
            </a:extLst>
          </p:cNvPr>
          <p:cNvSpPr/>
          <p:nvPr/>
        </p:nvSpPr>
        <p:spPr>
          <a:xfrm>
            <a:off x="4671683" y="1906506"/>
            <a:ext cx="5374619" cy="2564805"/>
          </a:xfrm>
          <a:prstGeom prst="rect">
            <a:avLst/>
          </a:prstGeom>
        </p:spPr>
        <p:txBody>
          <a:bodyPr wrap="square">
            <a:spAutoFit/>
          </a:bodyPr>
          <a:lstStyle/>
          <a:p>
            <a:pPr>
              <a:spcAft>
                <a:spcPts val="1008"/>
              </a:spcAft>
            </a:pPr>
            <a:r>
              <a:rPr lang="de-DE" b="1" dirty="0">
                <a:latin typeface="Roboto" panose="02000000000000000000" pitchFamily="2" charset="0"/>
                <a:ea typeface="Roboto" panose="02000000000000000000" pitchFamily="2" charset="0"/>
                <a:cs typeface="Arial" panose="020B0604020202020204" pitchFamily="34" charset="0"/>
              </a:rPr>
              <a:t>Das Profil meiner Berufung</a:t>
            </a:r>
          </a:p>
          <a:p>
            <a:pPr>
              <a:spcAft>
                <a:spcPts val="1008"/>
              </a:spcAft>
            </a:pPr>
            <a:r>
              <a:rPr lang="de-DE" dirty="0">
                <a:latin typeface="Roboto" panose="02000000000000000000" pitchFamily="2" charset="0"/>
                <a:ea typeface="Roboto" panose="02000000000000000000" pitchFamily="2" charset="0"/>
                <a:cs typeface="Arial" panose="020B0604020202020204" pitchFamily="34" charset="0"/>
              </a:rPr>
              <a:t>Beratungskonzept mit Geschäftsmodell und Businessplan</a:t>
            </a:r>
          </a:p>
          <a:p>
            <a:pPr>
              <a:spcAft>
                <a:spcPts val="1008"/>
              </a:spcAft>
            </a:pPr>
            <a:r>
              <a:rPr lang="de-DE" dirty="0">
                <a:latin typeface="Roboto" panose="02000000000000000000" pitchFamily="2" charset="0"/>
                <a:ea typeface="Roboto" panose="02000000000000000000" pitchFamily="2" charset="0"/>
                <a:cs typeface="Arial" panose="020B0604020202020204" pitchFamily="34" charset="0"/>
              </a:rPr>
              <a:t>In diesem Seminar geht es um die Auseinandersetzung mit einem eigenen Beratungskonzept und Geschäftsmodell. Es ist Voraussetzung für den Master Abschluss und die bso-Mitgliedschaft.</a:t>
            </a:r>
          </a:p>
        </p:txBody>
      </p:sp>
      <p:graphicFrame>
        <p:nvGraphicFramePr>
          <p:cNvPr id="3" name="Tabelle 2"/>
          <p:cNvGraphicFramePr>
            <a:graphicFrameLocks noGrp="1"/>
          </p:cNvGraphicFramePr>
          <p:nvPr/>
        </p:nvGraphicFramePr>
        <p:xfrm>
          <a:off x="47746" y="41146"/>
          <a:ext cx="3813740" cy="609076"/>
        </p:xfrm>
        <a:graphic>
          <a:graphicData uri="http://schemas.openxmlformats.org/drawingml/2006/table">
            <a:tbl>
              <a:tblPr/>
              <a:tblGrid>
                <a:gridCol w="3813740">
                  <a:extLst>
                    <a:ext uri="{9D8B030D-6E8A-4147-A177-3AD203B41FA5}">
                      <a16:colId xmlns:a16="http://schemas.microsoft.com/office/drawing/2014/main" val="310736645"/>
                    </a:ext>
                  </a:extLst>
                </a:gridCol>
              </a:tblGrid>
              <a:tr h="609076">
                <a:tc>
                  <a:txBody>
                    <a:bodyPr/>
                    <a:lstStyle/>
                    <a:p>
                      <a:endParaRPr lang="de-CH" sz="1300" dirty="0"/>
                    </a:p>
                  </a:txBody>
                  <a:tcPr marL="76814" marR="76814" marT="38407" marB="38407">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06FAA"/>
                    </a:solidFill>
                  </a:tcPr>
                </a:tc>
                <a:extLst>
                  <a:ext uri="{0D108BD9-81ED-4DB2-BD59-A6C34878D82A}">
                    <a16:rowId xmlns:a16="http://schemas.microsoft.com/office/drawing/2014/main" val="2931792197"/>
                  </a:ext>
                </a:extLst>
              </a:tr>
            </a:tbl>
          </a:graphicData>
        </a:graphic>
      </p:graphicFrame>
      <p:pic>
        <p:nvPicPr>
          <p:cNvPr id="21" name="Grafik 20" descr="Bildergebnis für dr. lucy peanuts">
            <a:extLst>
              <a:ext uri="{FF2B5EF4-FFF2-40B4-BE49-F238E27FC236}">
                <a16:creationId xmlns:a16="http://schemas.microsoft.com/office/drawing/2014/main" id="{AB186A4B-4907-4C08-8D08-4BCF7EFC319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12977" y="2014953"/>
            <a:ext cx="1362457" cy="1129366"/>
          </a:xfrm>
          <a:prstGeom prst="rect">
            <a:avLst/>
          </a:prstGeom>
          <a:noFill/>
          <a:ln>
            <a:noFill/>
          </a:ln>
        </p:spPr>
      </p:pic>
      <p:sp>
        <p:nvSpPr>
          <p:cNvPr id="2" name="Rechteck 1">
            <a:extLst>
              <a:ext uri="{FF2B5EF4-FFF2-40B4-BE49-F238E27FC236}">
                <a16:creationId xmlns:a16="http://schemas.microsoft.com/office/drawing/2014/main" id="{1FF56234-73BE-42F2-C00B-720109BE3919}"/>
              </a:ext>
            </a:extLst>
          </p:cNvPr>
          <p:cNvSpPr/>
          <p:nvPr/>
        </p:nvSpPr>
        <p:spPr>
          <a:xfrm>
            <a:off x="-74750" y="738297"/>
            <a:ext cx="10242550" cy="707886"/>
          </a:xfrm>
          <a:prstGeom prst="rect">
            <a:avLst/>
          </a:prstGeom>
        </p:spPr>
        <p:txBody>
          <a:bodyPr wrap="square">
            <a:spAutoFit/>
          </a:bodyPr>
          <a:lstStyle/>
          <a:p>
            <a:pPr algn="ctr"/>
            <a:r>
              <a:rPr lang="de-CH" sz="4000" dirty="0">
                <a:solidFill>
                  <a:schemeClr val="bg1"/>
                </a:solidFill>
                <a:latin typeface="Roboto" panose="02000000000000000000" pitchFamily="2" charset="0"/>
                <a:ea typeface="Roboto" panose="02000000000000000000" pitchFamily="2" charset="0"/>
              </a:rPr>
              <a:t>Beratungskonzept</a:t>
            </a:r>
          </a:p>
        </p:txBody>
      </p:sp>
    </p:spTree>
    <p:extLst>
      <p:ext uri="{BB962C8B-B14F-4D97-AF65-F5344CB8AC3E}">
        <p14:creationId xmlns:p14="http://schemas.microsoft.com/office/powerpoint/2010/main" val="94124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Eine Ecke des Rechtecks abrunden 25">
            <a:extLst>
              <a:ext uri="{FF2B5EF4-FFF2-40B4-BE49-F238E27FC236}">
                <a16:creationId xmlns:a16="http://schemas.microsoft.com/office/drawing/2014/main" id="{85ACECE2-736A-C541-94FA-56CB922CB131}"/>
              </a:ext>
            </a:extLst>
          </p:cNvPr>
          <p:cNvSpPr/>
          <p:nvPr/>
        </p:nvSpPr>
        <p:spPr>
          <a:xfrm>
            <a:off x="-13242" y="2453964"/>
            <a:ext cx="2447167" cy="2748319"/>
          </a:xfrm>
          <a:prstGeom prst="round1Rect">
            <a:avLst>
              <a:gd name="adj" fmla="val 13696"/>
            </a:avLst>
          </a:prstGeom>
          <a:solidFill>
            <a:schemeClr val="accent1">
              <a:lumMod val="75000"/>
              <a:alpha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12" dirty="0"/>
          </a:p>
        </p:txBody>
      </p:sp>
      <p:sp>
        <p:nvSpPr>
          <p:cNvPr id="28" name="Textfeld 27">
            <a:extLst>
              <a:ext uri="{FF2B5EF4-FFF2-40B4-BE49-F238E27FC236}">
                <a16:creationId xmlns:a16="http://schemas.microsoft.com/office/drawing/2014/main" id="{CEFE4C7E-B776-4C4D-99CD-0CFDA37C0433}"/>
              </a:ext>
            </a:extLst>
          </p:cNvPr>
          <p:cNvSpPr txBox="1"/>
          <p:nvPr/>
        </p:nvSpPr>
        <p:spPr>
          <a:xfrm>
            <a:off x="47747" y="2464200"/>
            <a:ext cx="1971328" cy="350865"/>
          </a:xfrm>
          <a:prstGeom prst="rect">
            <a:avLst/>
          </a:prstGeom>
          <a:noFill/>
        </p:spPr>
        <p:txBody>
          <a:bodyPr wrap="square" rtlCol="0">
            <a:spAutoFit/>
          </a:bodyPr>
          <a:lstStyle/>
          <a:p>
            <a:r>
              <a:rPr lang="de-DE" sz="1680" dirty="0">
                <a:solidFill>
                  <a:schemeClr val="accent5">
                    <a:lumMod val="40000"/>
                    <a:lumOff val="60000"/>
                  </a:schemeClr>
                </a:solidFill>
                <a:latin typeface="Roboto" panose="02000000000000000000" pitchFamily="2" charset="0"/>
                <a:ea typeface="Roboto" panose="02000000000000000000" pitchFamily="2" charset="0"/>
              </a:rPr>
              <a:t>Übersicht</a:t>
            </a:r>
          </a:p>
        </p:txBody>
      </p:sp>
      <p:pic>
        <p:nvPicPr>
          <p:cNvPr id="29" name="Grafik 28" descr="Ein Bild, das Uhr, Schild enthält.&#10;&#10;Automatisch generierte Beschreibung">
            <a:extLst>
              <a:ext uri="{FF2B5EF4-FFF2-40B4-BE49-F238E27FC236}">
                <a16:creationId xmlns:a16="http://schemas.microsoft.com/office/drawing/2014/main" id="{C655FD46-7CF9-5147-AF3C-DBC3AE2A5F1E}"/>
              </a:ext>
            </a:extLst>
          </p:cNvPr>
          <p:cNvPicPr>
            <a:picLocks noChangeAspect="1"/>
          </p:cNvPicPr>
          <p:nvPr/>
        </p:nvPicPr>
        <p:blipFill>
          <a:blip r:embed="rId3"/>
          <a:stretch>
            <a:fillRect/>
          </a:stretch>
        </p:blipFill>
        <p:spPr>
          <a:xfrm>
            <a:off x="129508" y="3668266"/>
            <a:ext cx="559592" cy="559592"/>
          </a:xfrm>
          <a:prstGeom prst="rect">
            <a:avLst/>
          </a:prstGeom>
        </p:spPr>
      </p:pic>
      <p:pic>
        <p:nvPicPr>
          <p:cNvPr id="30" name="Grafik 29" descr="Ein Bild, das Uhr enthält.&#10;&#10;Automatisch generierte Beschreibung">
            <a:extLst>
              <a:ext uri="{FF2B5EF4-FFF2-40B4-BE49-F238E27FC236}">
                <a16:creationId xmlns:a16="http://schemas.microsoft.com/office/drawing/2014/main" id="{DB11BC16-5173-4B49-9F5C-F66DD1F6D981}"/>
              </a:ext>
            </a:extLst>
          </p:cNvPr>
          <p:cNvPicPr>
            <a:picLocks noChangeAspect="1"/>
          </p:cNvPicPr>
          <p:nvPr/>
        </p:nvPicPr>
        <p:blipFill>
          <a:blip r:embed="rId4"/>
          <a:stretch>
            <a:fillRect/>
          </a:stretch>
        </p:blipFill>
        <p:spPr>
          <a:xfrm>
            <a:off x="160056" y="2991127"/>
            <a:ext cx="559592" cy="559592"/>
          </a:xfrm>
          <a:prstGeom prst="rect">
            <a:avLst/>
          </a:prstGeom>
        </p:spPr>
      </p:pic>
      <p:pic>
        <p:nvPicPr>
          <p:cNvPr id="31" name="Grafik 30" descr="Ein Bild, das Zeichnung enthält.&#10;&#10;Automatisch generierte Beschreibung">
            <a:extLst>
              <a:ext uri="{FF2B5EF4-FFF2-40B4-BE49-F238E27FC236}">
                <a16:creationId xmlns:a16="http://schemas.microsoft.com/office/drawing/2014/main" id="{CA09AC15-2235-DA43-A3D9-68A1E5387913}"/>
              </a:ext>
            </a:extLst>
          </p:cNvPr>
          <p:cNvPicPr>
            <a:picLocks noChangeAspect="1"/>
          </p:cNvPicPr>
          <p:nvPr/>
        </p:nvPicPr>
        <p:blipFill>
          <a:blip r:embed="rId5"/>
          <a:stretch>
            <a:fillRect/>
          </a:stretch>
        </p:blipFill>
        <p:spPr>
          <a:xfrm>
            <a:off x="146460" y="4345404"/>
            <a:ext cx="559592" cy="559592"/>
          </a:xfrm>
          <a:prstGeom prst="rect">
            <a:avLst/>
          </a:prstGeom>
        </p:spPr>
      </p:pic>
      <p:sp>
        <p:nvSpPr>
          <p:cNvPr id="32" name="Textfeld 31">
            <a:extLst>
              <a:ext uri="{FF2B5EF4-FFF2-40B4-BE49-F238E27FC236}">
                <a16:creationId xmlns:a16="http://schemas.microsoft.com/office/drawing/2014/main" id="{588B4316-CB66-F049-8951-7CA8F10AFB62}"/>
              </a:ext>
            </a:extLst>
          </p:cNvPr>
          <p:cNvSpPr txBox="1"/>
          <p:nvPr/>
        </p:nvSpPr>
        <p:spPr>
          <a:xfrm>
            <a:off x="851792" y="3141339"/>
            <a:ext cx="1008176" cy="350865"/>
          </a:xfrm>
          <a:prstGeom prst="rect">
            <a:avLst/>
          </a:prstGeom>
          <a:noFill/>
        </p:spPr>
        <p:txBody>
          <a:bodyPr wrap="square" rtlCol="0">
            <a:spAutoFit/>
          </a:bodyPr>
          <a:lstStyle/>
          <a:p>
            <a:r>
              <a:rPr lang="de-DE" sz="1680" dirty="0">
                <a:solidFill>
                  <a:schemeClr val="bg1"/>
                </a:solidFill>
                <a:latin typeface="Roboto" panose="02000000000000000000" pitchFamily="2" charset="0"/>
                <a:ea typeface="Roboto" panose="02000000000000000000" pitchFamily="2" charset="0"/>
              </a:rPr>
              <a:t>3 Tage</a:t>
            </a:r>
          </a:p>
        </p:txBody>
      </p:sp>
      <p:sp>
        <p:nvSpPr>
          <p:cNvPr id="33" name="Textfeld 32">
            <a:extLst>
              <a:ext uri="{FF2B5EF4-FFF2-40B4-BE49-F238E27FC236}">
                <a16:creationId xmlns:a16="http://schemas.microsoft.com/office/drawing/2014/main" id="{1909A183-9DBA-CD4F-ADF5-86CD1ADEFF4A}"/>
              </a:ext>
            </a:extLst>
          </p:cNvPr>
          <p:cNvSpPr txBox="1"/>
          <p:nvPr/>
        </p:nvSpPr>
        <p:spPr>
          <a:xfrm>
            <a:off x="808487" y="4457145"/>
            <a:ext cx="1390573" cy="350865"/>
          </a:xfrm>
          <a:prstGeom prst="rect">
            <a:avLst/>
          </a:prstGeom>
          <a:noFill/>
        </p:spPr>
        <p:txBody>
          <a:bodyPr wrap="square" rtlCol="0">
            <a:spAutoFit/>
          </a:bodyPr>
          <a:lstStyle/>
          <a:p>
            <a:r>
              <a:rPr lang="de-DE" sz="1680" dirty="0">
                <a:solidFill>
                  <a:schemeClr val="accent4">
                    <a:lumMod val="60000"/>
                    <a:lumOff val="40000"/>
                  </a:schemeClr>
                </a:solidFill>
                <a:latin typeface="Roboto" panose="02000000000000000000" pitchFamily="2" charset="0"/>
                <a:ea typeface="Roboto" panose="02000000000000000000" pitchFamily="2" charset="0"/>
              </a:rPr>
              <a:t>Bestätigung </a:t>
            </a:r>
            <a:endParaRPr lang="de-DE" sz="1344" dirty="0">
              <a:solidFill>
                <a:schemeClr val="accent4">
                  <a:lumMod val="60000"/>
                  <a:lumOff val="40000"/>
                </a:schemeClr>
              </a:solidFill>
              <a:latin typeface="Roboto" panose="02000000000000000000" pitchFamily="2" charset="0"/>
              <a:ea typeface="Roboto" panose="02000000000000000000" pitchFamily="2" charset="0"/>
            </a:endParaRPr>
          </a:p>
        </p:txBody>
      </p:sp>
      <p:sp>
        <p:nvSpPr>
          <p:cNvPr id="34" name="Textfeld 33">
            <a:extLst>
              <a:ext uri="{FF2B5EF4-FFF2-40B4-BE49-F238E27FC236}">
                <a16:creationId xmlns:a16="http://schemas.microsoft.com/office/drawing/2014/main" id="{4BE2A9B4-CD4C-6042-87E1-4AAD96B431F0}"/>
              </a:ext>
            </a:extLst>
          </p:cNvPr>
          <p:cNvSpPr txBox="1"/>
          <p:nvPr/>
        </p:nvSpPr>
        <p:spPr>
          <a:xfrm>
            <a:off x="851792" y="3799242"/>
            <a:ext cx="1347268" cy="350865"/>
          </a:xfrm>
          <a:prstGeom prst="rect">
            <a:avLst/>
          </a:prstGeom>
          <a:noFill/>
        </p:spPr>
        <p:txBody>
          <a:bodyPr wrap="square" rtlCol="0">
            <a:spAutoFit/>
          </a:bodyPr>
          <a:lstStyle/>
          <a:p>
            <a:r>
              <a:rPr lang="de-DE" sz="1680" dirty="0">
                <a:solidFill>
                  <a:schemeClr val="bg1"/>
                </a:solidFill>
                <a:latin typeface="Roboto" panose="02000000000000000000" pitchFamily="2" charset="0"/>
                <a:ea typeface="Roboto" panose="02000000000000000000" pitchFamily="2" charset="0"/>
              </a:rPr>
              <a:t>18 Stunden</a:t>
            </a:r>
          </a:p>
        </p:txBody>
      </p:sp>
      <p:graphicFrame>
        <p:nvGraphicFramePr>
          <p:cNvPr id="3" name="Tabelle 2"/>
          <p:cNvGraphicFramePr>
            <a:graphicFrameLocks noGrp="1"/>
          </p:cNvGraphicFramePr>
          <p:nvPr/>
        </p:nvGraphicFramePr>
        <p:xfrm>
          <a:off x="47746" y="41146"/>
          <a:ext cx="3813740" cy="609076"/>
        </p:xfrm>
        <a:graphic>
          <a:graphicData uri="http://schemas.openxmlformats.org/drawingml/2006/table">
            <a:tbl>
              <a:tblPr/>
              <a:tblGrid>
                <a:gridCol w="3813740">
                  <a:extLst>
                    <a:ext uri="{9D8B030D-6E8A-4147-A177-3AD203B41FA5}">
                      <a16:colId xmlns:a16="http://schemas.microsoft.com/office/drawing/2014/main" val="310736645"/>
                    </a:ext>
                  </a:extLst>
                </a:gridCol>
              </a:tblGrid>
              <a:tr h="609076">
                <a:tc>
                  <a:txBody>
                    <a:bodyPr/>
                    <a:lstStyle/>
                    <a:p>
                      <a:endParaRPr lang="de-CH" sz="1300" dirty="0"/>
                    </a:p>
                  </a:txBody>
                  <a:tcPr marL="76814" marR="76814" marT="38407" marB="38407">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06FAA"/>
                    </a:solidFill>
                  </a:tcPr>
                </a:tc>
                <a:extLst>
                  <a:ext uri="{0D108BD9-81ED-4DB2-BD59-A6C34878D82A}">
                    <a16:rowId xmlns:a16="http://schemas.microsoft.com/office/drawing/2014/main" val="2931792197"/>
                  </a:ext>
                </a:extLst>
              </a:tr>
            </a:tbl>
          </a:graphicData>
        </a:graphic>
      </p:graphicFrame>
      <p:sp>
        <p:nvSpPr>
          <p:cNvPr id="2" name="Rechteck 1">
            <a:extLst>
              <a:ext uri="{FF2B5EF4-FFF2-40B4-BE49-F238E27FC236}">
                <a16:creationId xmlns:a16="http://schemas.microsoft.com/office/drawing/2014/main" id="{CF37617B-C047-A751-49D5-4031AC69291D}"/>
              </a:ext>
            </a:extLst>
          </p:cNvPr>
          <p:cNvSpPr/>
          <p:nvPr/>
        </p:nvSpPr>
        <p:spPr>
          <a:xfrm>
            <a:off x="-74750" y="730482"/>
            <a:ext cx="10242550" cy="707886"/>
          </a:xfrm>
          <a:prstGeom prst="rect">
            <a:avLst/>
          </a:prstGeom>
        </p:spPr>
        <p:txBody>
          <a:bodyPr wrap="square">
            <a:spAutoFit/>
          </a:bodyPr>
          <a:lstStyle/>
          <a:p>
            <a:r>
              <a:rPr lang="de-CH" sz="4000" dirty="0">
                <a:solidFill>
                  <a:schemeClr val="bg1"/>
                </a:solidFill>
                <a:latin typeface="Roboto" panose="02000000000000000000" pitchFamily="2" charset="0"/>
                <a:ea typeface="Roboto" panose="02000000000000000000" pitchFamily="2" charset="0"/>
              </a:rPr>
              <a:t>                      Supervision      </a:t>
            </a:r>
          </a:p>
        </p:txBody>
      </p:sp>
      <p:pic>
        <p:nvPicPr>
          <p:cNvPr id="5" name="Grafik 4">
            <a:extLst>
              <a:ext uri="{FF2B5EF4-FFF2-40B4-BE49-F238E27FC236}">
                <a16:creationId xmlns:a16="http://schemas.microsoft.com/office/drawing/2014/main" id="{BE60EFAC-4508-1A37-CC36-05140C630E6B}"/>
              </a:ext>
            </a:extLst>
          </p:cNvPr>
          <p:cNvPicPr>
            <a:picLocks noChangeAspect="1"/>
          </p:cNvPicPr>
          <p:nvPr/>
        </p:nvPicPr>
        <p:blipFill rotWithShape="1">
          <a:blip r:embed="rId6"/>
          <a:srcRect l="38609" t="42596" r="19498" b="40896"/>
          <a:stretch/>
        </p:blipFill>
        <p:spPr>
          <a:xfrm>
            <a:off x="2576675" y="2468699"/>
            <a:ext cx="7652483" cy="1696143"/>
          </a:xfrm>
          <a:prstGeom prst="rect">
            <a:avLst/>
          </a:prstGeom>
        </p:spPr>
      </p:pic>
    </p:spTree>
    <p:extLst>
      <p:ext uri="{BB962C8B-B14F-4D97-AF65-F5344CB8AC3E}">
        <p14:creationId xmlns:p14="http://schemas.microsoft.com/office/powerpoint/2010/main" val="258504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8.7|11.7|14|16.2|18.4|13.2"/>
</p:tagLst>
</file>

<file path=ppt/tags/tag2.xml><?xml version="1.0" encoding="utf-8"?>
<p:tagLst xmlns:a="http://schemas.openxmlformats.org/drawingml/2006/main" xmlns:r="http://schemas.openxmlformats.org/officeDocument/2006/relationships" xmlns:p="http://schemas.openxmlformats.org/presentationml/2006/main">
  <p:tag name="TIMING" val="|8.7|11.7|14|16.2|18.4|13.2"/>
</p:tagLst>
</file>

<file path=ppt/tags/tag3.xml><?xml version="1.0" encoding="utf-8"?>
<p:tagLst xmlns:a="http://schemas.openxmlformats.org/drawingml/2006/main" xmlns:r="http://schemas.openxmlformats.org/officeDocument/2006/relationships" xmlns:p="http://schemas.openxmlformats.org/presentationml/2006/main">
  <p:tag name="TIMING" val="|8.7|11.7|14|16.2|18.4|13.2"/>
</p:tagLst>
</file>

<file path=ppt/tags/tag4.xml><?xml version="1.0" encoding="utf-8"?>
<p:tagLst xmlns:a="http://schemas.openxmlformats.org/drawingml/2006/main" xmlns:r="http://schemas.openxmlformats.org/officeDocument/2006/relationships" xmlns:p="http://schemas.openxmlformats.org/presentationml/2006/main">
  <p:tag name="TIMING" val="|8.7|11.7|14|16.2|18.4|13.2"/>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1195</Words>
  <Application>Microsoft Office PowerPoint</Application>
  <PresentationFormat>Benutzerdefiniert</PresentationFormat>
  <Paragraphs>259</Paragraphs>
  <Slides>38</Slides>
  <Notes>35</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38</vt:i4>
      </vt:variant>
    </vt:vector>
  </HeadingPairs>
  <TitlesOfParts>
    <vt:vector size="46" baseType="lpstr">
      <vt:lpstr>Arial</vt:lpstr>
      <vt:lpstr>Avenir Roman</vt:lpstr>
      <vt:lpstr>Calibri</vt:lpstr>
      <vt:lpstr>Calibri Light</vt:lpstr>
      <vt:lpstr>Roboto</vt:lpstr>
      <vt:lpstr>Roboto Light</vt:lpstr>
      <vt:lpstr>Roboto Medium</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x y</dc:creator>
  <cp:lastModifiedBy>1</cp:lastModifiedBy>
  <cp:revision>520</cp:revision>
  <cp:lastPrinted>2024-11-07T08:24:57Z</cp:lastPrinted>
  <dcterms:created xsi:type="dcterms:W3CDTF">2020-04-23T08:05:52Z</dcterms:created>
  <dcterms:modified xsi:type="dcterms:W3CDTF">2024-11-07T12:18:18Z</dcterms:modified>
</cp:coreProperties>
</file>